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4"/>
  </p:sldMasterIdLst>
  <p:sldIdLst>
    <p:sldId id="256" r:id="rId5"/>
    <p:sldId id="284" r:id="rId6"/>
    <p:sldId id="257" r:id="rId7"/>
    <p:sldId id="260" r:id="rId8"/>
    <p:sldId id="262" r:id="rId9"/>
    <p:sldId id="261" r:id="rId10"/>
    <p:sldId id="263" r:id="rId11"/>
    <p:sldId id="264" r:id="rId12"/>
    <p:sldId id="270" r:id="rId13"/>
    <p:sldId id="272" r:id="rId14"/>
    <p:sldId id="273"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5" r:id="rId33"/>
    <p:sldId id="314"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03" dt="2021-04-21T04:21:58.010"/>
    <p1510:client id="{2146C09F-8013-0000-C604-2BBF464305BD}" v="614" dt="2021-04-21T02:33:53.789"/>
    <p1510:client id="{2D3FE029-9860-42E0-A91D-7918DA5DD432}" v="1981" dt="2021-03-27T03:43:26.014"/>
    <p1510:client id="{69FC8B02-35CB-49CC-4F81-59698390D7A4}" v="181" dt="2021-04-21T02:11:59.444"/>
    <p1510:client id="{8CB6A7D0-5DCF-7856-DCF6-2B003DC980BA}" v="196" dt="2021-04-21T03:21:23.348"/>
    <p1510:client id="{C9C0A767-2A0F-8168-E6F9-DCD71DC1F3AE}" v="6" dt="2021-03-27T02:01:56.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B7E8F-FDDE-4B5F-8B89-695790D4FF2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8ED7EE9-B0E6-46E4-9F43-9F0DCFDF0301}">
      <dgm:prSet/>
      <dgm:spPr/>
      <dgm:t>
        <a:bodyPr/>
        <a:lstStyle/>
        <a:p>
          <a:r>
            <a:rPr lang="en-US"/>
            <a:t>Prakhya Srungarapu</a:t>
          </a:r>
        </a:p>
      </dgm:t>
    </dgm:pt>
    <dgm:pt modelId="{0EB53D99-390A-40B8-BAE7-4EC8BE8C63CC}" type="sibTrans" cxnId="{DCC6E190-2C18-47AD-8CE6-426F2781EB49}">
      <dgm:prSet/>
      <dgm:spPr/>
      <dgm:t>
        <a:bodyPr/>
        <a:lstStyle/>
        <a:p>
          <a:endParaRPr lang="en-US"/>
        </a:p>
      </dgm:t>
    </dgm:pt>
    <dgm:pt modelId="{F14EB99D-FF6D-4B07-89A9-864E1CA5F066}" type="parTrans" cxnId="{DCC6E190-2C18-47AD-8CE6-426F2781EB49}">
      <dgm:prSet/>
      <dgm:spPr/>
      <dgm:t>
        <a:bodyPr/>
        <a:lstStyle/>
        <a:p>
          <a:endParaRPr lang="en-US"/>
        </a:p>
      </dgm:t>
    </dgm:pt>
    <dgm:pt modelId="{76C51344-E67E-40F5-BD85-322B3A1AE8EF}">
      <dgm:prSet/>
      <dgm:spPr/>
      <dgm:t>
        <a:bodyPr/>
        <a:lstStyle/>
        <a:p>
          <a:r>
            <a:rPr lang="en-US"/>
            <a:t>Sai Saranya Vipparla</a:t>
          </a:r>
        </a:p>
      </dgm:t>
    </dgm:pt>
    <dgm:pt modelId="{7F509241-9605-46CF-9C45-A3350D62B719}" type="sibTrans" cxnId="{2DB18244-72A3-4533-83F2-F856B810EF2B}">
      <dgm:prSet/>
      <dgm:spPr/>
      <dgm:t>
        <a:bodyPr/>
        <a:lstStyle/>
        <a:p>
          <a:endParaRPr lang="en-US"/>
        </a:p>
      </dgm:t>
    </dgm:pt>
    <dgm:pt modelId="{A3F4AB3A-A65D-418A-80E6-2B081A37F5DD}" type="parTrans" cxnId="{2DB18244-72A3-4533-83F2-F856B810EF2B}">
      <dgm:prSet/>
      <dgm:spPr/>
      <dgm:t>
        <a:bodyPr/>
        <a:lstStyle/>
        <a:p>
          <a:endParaRPr lang="en-US"/>
        </a:p>
      </dgm:t>
    </dgm:pt>
    <dgm:pt modelId="{A4805D2F-8E55-48AB-A632-67C2346E125C}">
      <dgm:prSet/>
      <dgm:spPr/>
      <dgm:t>
        <a:bodyPr/>
        <a:lstStyle/>
        <a:p>
          <a:r>
            <a:rPr lang="en-US"/>
            <a:t>Vamshi Krishna Routhu</a:t>
          </a:r>
        </a:p>
      </dgm:t>
    </dgm:pt>
    <dgm:pt modelId="{655B7B88-5C3D-424E-B829-C7FFB29E80BE}" type="sibTrans" cxnId="{E4E781B7-C02B-4293-A440-BEEE247EFAE8}">
      <dgm:prSet/>
      <dgm:spPr/>
      <dgm:t>
        <a:bodyPr/>
        <a:lstStyle/>
        <a:p>
          <a:endParaRPr lang="en-US"/>
        </a:p>
      </dgm:t>
    </dgm:pt>
    <dgm:pt modelId="{45DD55C0-61CB-4ECD-95CC-00846AB5C80C}" type="parTrans" cxnId="{E4E781B7-C02B-4293-A440-BEEE247EFAE8}">
      <dgm:prSet/>
      <dgm:spPr/>
      <dgm:t>
        <a:bodyPr/>
        <a:lstStyle/>
        <a:p>
          <a:endParaRPr lang="en-US"/>
        </a:p>
      </dgm:t>
    </dgm:pt>
    <dgm:pt modelId="{FD020E3A-780A-4808-8DBD-CF46E0811F3C}">
      <dgm:prSet/>
      <dgm:spPr/>
      <dgm:t>
        <a:bodyPr/>
        <a:lstStyle/>
        <a:p>
          <a:r>
            <a:rPr lang="en-US"/>
            <a:t>Shiva Kumar Murarishetti</a:t>
          </a:r>
        </a:p>
      </dgm:t>
    </dgm:pt>
    <dgm:pt modelId="{DAEF192E-23A7-4115-8B5A-4CF7D3D143B6}" type="sibTrans" cxnId="{0446E721-4656-465F-86A7-9D3C3FA62DA0}">
      <dgm:prSet/>
      <dgm:spPr/>
      <dgm:t>
        <a:bodyPr/>
        <a:lstStyle/>
        <a:p>
          <a:endParaRPr lang="en-US"/>
        </a:p>
      </dgm:t>
    </dgm:pt>
    <dgm:pt modelId="{CB8A839C-AFEA-446F-B4C5-32BED671CB33}" type="parTrans" cxnId="{0446E721-4656-465F-86A7-9D3C3FA62DA0}">
      <dgm:prSet/>
      <dgm:spPr/>
      <dgm:t>
        <a:bodyPr/>
        <a:lstStyle/>
        <a:p>
          <a:endParaRPr lang="en-US"/>
        </a:p>
      </dgm:t>
    </dgm:pt>
    <dgm:pt modelId="{E5C9701D-437C-4F6D-898D-AC0D6C5ACFF1}" type="pres">
      <dgm:prSet presAssocID="{BB9B7E8F-FDDE-4B5F-8B89-695790D4FF25}" presName="vert0" presStyleCnt="0">
        <dgm:presLayoutVars>
          <dgm:dir/>
          <dgm:animOne val="branch"/>
          <dgm:animLvl val="lvl"/>
        </dgm:presLayoutVars>
      </dgm:prSet>
      <dgm:spPr/>
    </dgm:pt>
    <dgm:pt modelId="{B367766B-5F10-4999-84FC-80DC0454135A}" type="pres">
      <dgm:prSet presAssocID="{48ED7EE9-B0E6-46E4-9F43-9F0DCFDF0301}" presName="thickLine" presStyleLbl="alignNode1" presStyleIdx="0" presStyleCnt="4"/>
      <dgm:spPr/>
    </dgm:pt>
    <dgm:pt modelId="{16490DBC-9496-46F6-9156-1F74F9FC2456}" type="pres">
      <dgm:prSet presAssocID="{48ED7EE9-B0E6-46E4-9F43-9F0DCFDF0301}" presName="horz1" presStyleCnt="0"/>
      <dgm:spPr/>
    </dgm:pt>
    <dgm:pt modelId="{CAECF76D-1B02-4ABF-8498-F80D457D9739}" type="pres">
      <dgm:prSet presAssocID="{48ED7EE9-B0E6-46E4-9F43-9F0DCFDF0301}" presName="tx1" presStyleLbl="revTx" presStyleIdx="0" presStyleCnt="4"/>
      <dgm:spPr/>
    </dgm:pt>
    <dgm:pt modelId="{0B0E3403-2B23-4C2F-B2E7-A2B6B7A05490}" type="pres">
      <dgm:prSet presAssocID="{48ED7EE9-B0E6-46E4-9F43-9F0DCFDF0301}" presName="vert1" presStyleCnt="0"/>
      <dgm:spPr/>
    </dgm:pt>
    <dgm:pt modelId="{ECF06EB9-6FBB-448A-A99C-17B39BA04893}" type="pres">
      <dgm:prSet presAssocID="{76C51344-E67E-40F5-BD85-322B3A1AE8EF}" presName="thickLine" presStyleLbl="alignNode1" presStyleIdx="1" presStyleCnt="4"/>
      <dgm:spPr/>
    </dgm:pt>
    <dgm:pt modelId="{7A5CCFC0-7D31-4219-936D-E47BFC36B091}" type="pres">
      <dgm:prSet presAssocID="{76C51344-E67E-40F5-BD85-322B3A1AE8EF}" presName="horz1" presStyleCnt="0"/>
      <dgm:spPr/>
    </dgm:pt>
    <dgm:pt modelId="{252AB0D0-9308-40B2-9E87-44F345AEDB35}" type="pres">
      <dgm:prSet presAssocID="{76C51344-E67E-40F5-BD85-322B3A1AE8EF}" presName="tx1" presStyleLbl="revTx" presStyleIdx="1" presStyleCnt="4"/>
      <dgm:spPr/>
    </dgm:pt>
    <dgm:pt modelId="{3A9BE78A-C556-42D1-A4B5-7A74C202C552}" type="pres">
      <dgm:prSet presAssocID="{76C51344-E67E-40F5-BD85-322B3A1AE8EF}" presName="vert1" presStyleCnt="0"/>
      <dgm:spPr/>
    </dgm:pt>
    <dgm:pt modelId="{D1664F5C-B5B3-45D8-8957-FB89560DCC80}" type="pres">
      <dgm:prSet presAssocID="{A4805D2F-8E55-48AB-A632-67C2346E125C}" presName="thickLine" presStyleLbl="alignNode1" presStyleIdx="2" presStyleCnt="4"/>
      <dgm:spPr/>
    </dgm:pt>
    <dgm:pt modelId="{BA8DB639-AD50-48B9-8AAE-7AB419711C1F}" type="pres">
      <dgm:prSet presAssocID="{A4805D2F-8E55-48AB-A632-67C2346E125C}" presName="horz1" presStyleCnt="0"/>
      <dgm:spPr/>
    </dgm:pt>
    <dgm:pt modelId="{A0C2333E-4FD7-4F3F-987B-76D5D68C61C7}" type="pres">
      <dgm:prSet presAssocID="{A4805D2F-8E55-48AB-A632-67C2346E125C}" presName="tx1" presStyleLbl="revTx" presStyleIdx="2" presStyleCnt="4"/>
      <dgm:spPr/>
    </dgm:pt>
    <dgm:pt modelId="{D71EB994-1D6B-40D0-B7E1-B18AED992A8F}" type="pres">
      <dgm:prSet presAssocID="{A4805D2F-8E55-48AB-A632-67C2346E125C}" presName="vert1" presStyleCnt="0"/>
      <dgm:spPr/>
    </dgm:pt>
    <dgm:pt modelId="{22BFA951-DB54-4435-85D3-0C760F54CCE1}" type="pres">
      <dgm:prSet presAssocID="{FD020E3A-780A-4808-8DBD-CF46E0811F3C}" presName="thickLine" presStyleLbl="alignNode1" presStyleIdx="3" presStyleCnt="4"/>
      <dgm:spPr/>
    </dgm:pt>
    <dgm:pt modelId="{B1CD7F12-9239-433A-B8A7-5B6FE763968F}" type="pres">
      <dgm:prSet presAssocID="{FD020E3A-780A-4808-8DBD-CF46E0811F3C}" presName="horz1" presStyleCnt="0"/>
      <dgm:spPr/>
    </dgm:pt>
    <dgm:pt modelId="{A512A71A-BC8F-46A5-89E3-030FCD4BE75B}" type="pres">
      <dgm:prSet presAssocID="{FD020E3A-780A-4808-8DBD-CF46E0811F3C}" presName="tx1" presStyleLbl="revTx" presStyleIdx="3" presStyleCnt="4"/>
      <dgm:spPr/>
    </dgm:pt>
    <dgm:pt modelId="{B5245DE4-9FDF-43F2-AD49-D5BCB9115FBB}" type="pres">
      <dgm:prSet presAssocID="{FD020E3A-780A-4808-8DBD-CF46E0811F3C}" presName="vert1" presStyleCnt="0"/>
      <dgm:spPr/>
    </dgm:pt>
  </dgm:ptLst>
  <dgm:cxnLst>
    <dgm:cxn modelId="{0446E721-4656-465F-86A7-9D3C3FA62DA0}" srcId="{BB9B7E8F-FDDE-4B5F-8B89-695790D4FF25}" destId="{FD020E3A-780A-4808-8DBD-CF46E0811F3C}" srcOrd="3" destOrd="0" parTransId="{CB8A839C-AFEA-446F-B4C5-32BED671CB33}" sibTransId="{DAEF192E-23A7-4115-8B5A-4CF7D3D143B6}"/>
    <dgm:cxn modelId="{3EC26C5C-78AD-44F8-B0E1-0DDB8EAD706D}" type="presOf" srcId="{76C51344-E67E-40F5-BD85-322B3A1AE8EF}" destId="{252AB0D0-9308-40B2-9E87-44F345AEDB35}" srcOrd="0" destOrd="0" presId="urn:microsoft.com/office/officeart/2008/layout/LinedList"/>
    <dgm:cxn modelId="{2DB18244-72A3-4533-83F2-F856B810EF2B}" srcId="{BB9B7E8F-FDDE-4B5F-8B89-695790D4FF25}" destId="{76C51344-E67E-40F5-BD85-322B3A1AE8EF}" srcOrd="1" destOrd="0" parTransId="{A3F4AB3A-A65D-418A-80E6-2B081A37F5DD}" sibTransId="{7F509241-9605-46CF-9C45-A3350D62B719}"/>
    <dgm:cxn modelId="{DCC6E190-2C18-47AD-8CE6-426F2781EB49}" srcId="{BB9B7E8F-FDDE-4B5F-8B89-695790D4FF25}" destId="{48ED7EE9-B0E6-46E4-9F43-9F0DCFDF0301}" srcOrd="0" destOrd="0" parTransId="{F14EB99D-FF6D-4B07-89A9-864E1CA5F066}" sibTransId="{0EB53D99-390A-40B8-BAE7-4EC8BE8C63CC}"/>
    <dgm:cxn modelId="{DAE53D9A-DF9A-4E5E-B574-83EDA73FE7F5}" type="presOf" srcId="{BB9B7E8F-FDDE-4B5F-8B89-695790D4FF25}" destId="{E5C9701D-437C-4F6D-898D-AC0D6C5ACFF1}" srcOrd="0" destOrd="0" presId="urn:microsoft.com/office/officeart/2008/layout/LinedList"/>
    <dgm:cxn modelId="{E4E781B7-C02B-4293-A440-BEEE247EFAE8}" srcId="{BB9B7E8F-FDDE-4B5F-8B89-695790D4FF25}" destId="{A4805D2F-8E55-48AB-A632-67C2346E125C}" srcOrd="2" destOrd="0" parTransId="{45DD55C0-61CB-4ECD-95CC-00846AB5C80C}" sibTransId="{655B7B88-5C3D-424E-B829-C7FFB29E80BE}"/>
    <dgm:cxn modelId="{57E587D7-99DA-479E-A902-52218F6C228B}" type="presOf" srcId="{48ED7EE9-B0E6-46E4-9F43-9F0DCFDF0301}" destId="{CAECF76D-1B02-4ABF-8498-F80D457D9739}" srcOrd="0" destOrd="0" presId="urn:microsoft.com/office/officeart/2008/layout/LinedList"/>
    <dgm:cxn modelId="{DE747EEB-24A1-42D1-B77F-ACE3B112A02F}" type="presOf" srcId="{FD020E3A-780A-4808-8DBD-CF46E0811F3C}" destId="{A512A71A-BC8F-46A5-89E3-030FCD4BE75B}" srcOrd="0" destOrd="0" presId="urn:microsoft.com/office/officeart/2008/layout/LinedList"/>
    <dgm:cxn modelId="{4CCE54F4-CE77-4B7F-AF56-4068537E78CD}" type="presOf" srcId="{A4805D2F-8E55-48AB-A632-67C2346E125C}" destId="{A0C2333E-4FD7-4F3F-987B-76D5D68C61C7}" srcOrd="0" destOrd="0" presId="urn:microsoft.com/office/officeart/2008/layout/LinedList"/>
    <dgm:cxn modelId="{DC072101-CF6B-4CBF-BA37-073562C03248}" type="presParOf" srcId="{E5C9701D-437C-4F6D-898D-AC0D6C5ACFF1}" destId="{B367766B-5F10-4999-84FC-80DC0454135A}" srcOrd="0" destOrd="0" presId="urn:microsoft.com/office/officeart/2008/layout/LinedList"/>
    <dgm:cxn modelId="{BDAB028F-EF8F-44E4-AD8B-0E2B50D27A69}" type="presParOf" srcId="{E5C9701D-437C-4F6D-898D-AC0D6C5ACFF1}" destId="{16490DBC-9496-46F6-9156-1F74F9FC2456}" srcOrd="1" destOrd="0" presId="urn:microsoft.com/office/officeart/2008/layout/LinedList"/>
    <dgm:cxn modelId="{C3EEBCEF-5544-41D0-A3F2-B6E500C4638D}" type="presParOf" srcId="{16490DBC-9496-46F6-9156-1F74F9FC2456}" destId="{CAECF76D-1B02-4ABF-8498-F80D457D9739}" srcOrd="0" destOrd="0" presId="urn:microsoft.com/office/officeart/2008/layout/LinedList"/>
    <dgm:cxn modelId="{53C48D41-FD78-4907-81AF-41507707388B}" type="presParOf" srcId="{16490DBC-9496-46F6-9156-1F74F9FC2456}" destId="{0B0E3403-2B23-4C2F-B2E7-A2B6B7A05490}" srcOrd="1" destOrd="0" presId="urn:microsoft.com/office/officeart/2008/layout/LinedList"/>
    <dgm:cxn modelId="{D055A78D-EA7C-4BB2-884C-63EA7F663200}" type="presParOf" srcId="{E5C9701D-437C-4F6D-898D-AC0D6C5ACFF1}" destId="{ECF06EB9-6FBB-448A-A99C-17B39BA04893}" srcOrd="2" destOrd="0" presId="urn:microsoft.com/office/officeart/2008/layout/LinedList"/>
    <dgm:cxn modelId="{EAC98B20-88DE-42F3-A2AA-1BEA6B650779}" type="presParOf" srcId="{E5C9701D-437C-4F6D-898D-AC0D6C5ACFF1}" destId="{7A5CCFC0-7D31-4219-936D-E47BFC36B091}" srcOrd="3" destOrd="0" presId="urn:microsoft.com/office/officeart/2008/layout/LinedList"/>
    <dgm:cxn modelId="{84A7533E-BD52-4B65-8022-99C2E76FB7DF}" type="presParOf" srcId="{7A5CCFC0-7D31-4219-936D-E47BFC36B091}" destId="{252AB0D0-9308-40B2-9E87-44F345AEDB35}" srcOrd="0" destOrd="0" presId="urn:microsoft.com/office/officeart/2008/layout/LinedList"/>
    <dgm:cxn modelId="{94C57430-11DB-4BD4-9B18-F6CB0054292B}" type="presParOf" srcId="{7A5CCFC0-7D31-4219-936D-E47BFC36B091}" destId="{3A9BE78A-C556-42D1-A4B5-7A74C202C552}" srcOrd="1" destOrd="0" presId="urn:microsoft.com/office/officeart/2008/layout/LinedList"/>
    <dgm:cxn modelId="{C4D84031-3DA7-44E6-AE1E-3782A6428326}" type="presParOf" srcId="{E5C9701D-437C-4F6D-898D-AC0D6C5ACFF1}" destId="{D1664F5C-B5B3-45D8-8957-FB89560DCC80}" srcOrd="4" destOrd="0" presId="urn:microsoft.com/office/officeart/2008/layout/LinedList"/>
    <dgm:cxn modelId="{3F7859E8-0083-4F82-B0C1-EE4319D980E0}" type="presParOf" srcId="{E5C9701D-437C-4F6D-898D-AC0D6C5ACFF1}" destId="{BA8DB639-AD50-48B9-8AAE-7AB419711C1F}" srcOrd="5" destOrd="0" presId="urn:microsoft.com/office/officeart/2008/layout/LinedList"/>
    <dgm:cxn modelId="{00A08DC3-368B-44A7-A6D3-FF909158B85A}" type="presParOf" srcId="{BA8DB639-AD50-48B9-8AAE-7AB419711C1F}" destId="{A0C2333E-4FD7-4F3F-987B-76D5D68C61C7}" srcOrd="0" destOrd="0" presId="urn:microsoft.com/office/officeart/2008/layout/LinedList"/>
    <dgm:cxn modelId="{9DC22070-EE5A-4F76-B0F8-8EB49F90CCF2}" type="presParOf" srcId="{BA8DB639-AD50-48B9-8AAE-7AB419711C1F}" destId="{D71EB994-1D6B-40D0-B7E1-B18AED992A8F}" srcOrd="1" destOrd="0" presId="urn:microsoft.com/office/officeart/2008/layout/LinedList"/>
    <dgm:cxn modelId="{C4F50B02-C82E-46BB-A00A-6A5376AEBBAC}" type="presParOf" srcId="{E5C9701D-437C-4F6D-898D-AC0D6C5ACFF1}" destId="{22BFA951-DB54-4435-85D3-0C760F54CCE1}" srcOrd="6" destOrd="0" presId="urn:microsoft.com/office/officeart/2008/layout/LinedList"/>
    <dgm:cxn modelId="{420C460D-A25D-41B6-A198-3A7CF836DB5C}" type="presParOf" srcId="{E5C9701D-437C-4F6D-898D-AC0D6C5ACFF1}" destId="{B1CD7F12-9239-433A-B8A7-5B6FE763968F}" srcOrd="7" destOrd="0" presId="urn:microsoft.com/office/officeart/2008/layout/LinedList"/>
    <dgm:cxn modelId="{692E71C2-2166-420F-8A9D-EF02FC7C3253}" type="presParOf" srcId="{B1CD7F12-9239-433A-B8A7-5B6FE763968F}" destId="{A512A71A-BC8F-46A5-89E3-030FCD4BE75B}" srcOrd="0" destOrd="0" presId="urn:microsoft.com/office/officeart/2008/layout/LinedList"/>
    <dgm:cxn modelId="{0BA9A239-B128-4860-9415-A890BB56F3C6}" type="presParOf" srcId="{B1CD7F12-9239-433A-B8A7-5B6FE763968F}" destId="{B5245DE4-9FDF-43F2-AD49-D5BCB9115FB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7AAA4-4BE8-46E6-8404-E65268B4C2EF}"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81EA68F-677D-48E5-9C36-F4FC6B56F8C9}">
      <dgm:prSet/>
      <dgm:spPr/>
      <dgm:t>
        <a:bodyPr/>
        <a:lstStyle/>
        <a:p>
          <a:r>
            <a:rPr lang="en-US" dirty="0"/>
            <a:t>Introduction</a:t>
          </a:r>
        </a:p>
      </dgm:t>
    </dgm:pt>
    <dgm:pt modelId="{849DEE8C-9ED3-4BA6-9B5B-255687B1D5BB}" type="parTrans" cxnId="{011994EF-4FAF-40B8-944C-9B13727E92B1}">
      <dgm:prSet/>
      <dgm:spPr/>
      <dgm:t>
        <a:bodyPr/>
        <a:lstStyle/>
        <a:p>
          <a:endParaRPr lang="en-US"/>
        </a:p>
      </dgm:t>
    </dgm:pt>
    <dgm:pt modelId="{FD3FAC6C-9B01-4FF4-B875-1EE487772D07}" type="sibTrans" cxnId="{011994EF-4FAF-40B8-944C-9B13727E92B1}">
      <dgm:prSet/>
      <dgm:spPr/>
      <dgm:t>
        <a:bodyPr/>
        <a:lstStyle/>
        <a:p>
          <a:endParaRPr lang="en-US"/>
        </a:p>
      </dgm:t>
    </dgm:pt>
    <dgm:pt modelId="{11C779DA-1C62-4487-80BE-5DC59A052C3D}">
      <dgm:prSet/>
      <dgm:spPr/>
      <dgm:t>
        <a:bodyPr/>
        <a:lstStyle/>
        <a:p>
          <a:r>
            <a:rPr lang="en-US" dirty="0"/>
            <a:t>Objective</a:t>
          </a:r>
        </a:p>
      </dgm:t>
    </dgm:pt>
    <dgm:pt modelId="{52E5629C-3F15-4C61-8BF3-AF786C54E498}" type="parTrans" cxnId="{162666C7-7BBC-4FD5-AAE1-8CC009BE3FEE}">
      <dgm:prSet/>
      <dgm:spPr/>
      <dgm:t>
        <a:bodyPr/>
        <a:lstStyle/>
        <a:p>
          <a:endParaRPr lang="en-US"/>
        </a:p>
      </dgm:t>
    </dgm:pt>
    <dgm:pt modelId="{9520DF1A-654D-46A2-B954-C1D8F9139521}" type="sibTrans" cxnId="{162666C7-7BBC-4FD5-AAE1-8CC009BE3FEE}">
      <dgm:prSet/>
      <dgm:spPr/>
      <dgm:t>
        <a:bodyPr/>
        <a:lstStyle/>
        <a:p>
          <a:endParaRPr lang="en-US"/>
        </a:p>
      </dgm:t>
    </dgm:pt>
    <dgm:pt modelId="{49720E64-3FE8-484C-B702-E56747032CE9}">
      <dgm:prSet/>
      <dgm:spPr/>
      <dgm:t>
        <a:bodyPr/>
        <a:lstStyle/>
        <a:p>
          <a:r>
            <a:rPr lang="en-US" dirty="0"/>
            <a:t>Features</a:t>
          </a:r>
        </a:p>
      </dgm:t>
    </dgm:pt>
    <dgm:pt modelId="{EC93B9E2-13AE-451D-8B68-A9FBDA1D4D60}" type="parTrans" cxnId="{E8F15AE8-B518-4D32-B250-90240E31CA4C}">
      <dgm:prSet/>
      <dgm:spPr/>
      <dgm:t>
        <a:bodyPr/>
        <a:lstStyle/>
        <a:p>
          <a:endParaRPr lang="en-US"/>
        </a:p>
      </dgm:t>
    </dgm:pt>
    <dgm:pt modelId="{E4A2F8D1-FBFD-45F8-9AA3-B540EFDAB401}" type="sibTrans" cxnId="{E8F15AE8-B518-4D32-B250-90240E31CA4C}">
      <dgm:prSet/>
      <dgm:spPr/>
      <dgm:t>
        <a:bodyPr/>
        <a:lstStyle/>
        <a:p>
          <a:endParaRPr lang="en-US"/>
        </a:p>
      </dgm:t>
    </dgm:pt>
    <dgm:pt modelId="{4ABB160C-CD5E-4B4A-A624-3CBDAEEA1598}">
      <dgm:prSet/>
      <dgm:spPr/>
      <dgm:t>
        <a:bodyPr/>
        <a:lstStyle/>
        <a:p>
          <a:r>
            <a:rPr lang="en-US" dirty="0"/>
            <a:t>Significance</a:t>
          </a:r>
        </a:p>
      </dgm:t>
    </dgm:pt>
    <dgm:pt modelId="{84275D1F-C649-462C-91AA-0DE6579A5A4E}" type="parTrans" cxnId="{BAD115DC-D837-4E25-9C89-195A01712209}">
      <dgm:prSet/>
      <dgm:spPr/>
      <dgm:t>
        <a:bodyPr/>
        <a:lstStyle/>
        <a:p>
          <a:endParaRPr lang="en-US"/>
        </a:p>
      </dgm:t>
    </dgm:pt>
    <dgm:pt modelId="{2627F5A0-4A9A-46D2-A1FD-A5FEDBCFF9A1}" type="sibTrans" cxnId="{BAD115DC-D837-4E25-9C89-195A01712209}">
      <dgm:prSet/>
      <dgm:spPr/>
      <dgm:t>
        <a:bodyPr/>
        <a:lstStyle/>
        <a:p>
          <a:endParaRPr lang="en-US"/>
        </a:p>
      </dgm:t>
    </dgm:pt>
    <dgm:pt modelId="{C17971B7-D406-4E01-B778-6178DB25F034}">
      <dgm:prSet/>
      <dgm:spPr/>
      <dgm:t>
        <a:bodyPr/>
        <a:lstStyle/>
        <a:p>
          <a:r>
            <a:rPr lang="en-US" dirty="0"/>
            <a:t>Workflow</a:t>
          </a:r>
        </a:p>
      </dgm:t>
    </dgm:pt>
    <dgm:pt modelId="{010E4D82-6484-416F-A917-315428E89D0C}" type="parTrans" cxnId="{0214647C-CFAD-46E2-84E5-0208A4172D63}">
      <dgm:prSet/>
      <dgm:spPr/>
      <dgm:t>
        <a:bodyPr/>
        <a:lstStyle/>
        <a:p>
          <a:endParaRPr lang="en-US"/>
        </a:p>
      </dgm:t>
    </dgm:pt>
    <dgm:pt modelId="{DAC4F45E-9B37-40E5-8177-D9B488D0B971}" type="sibTrans" cxnId="{0214647C-CFAD-46E2-84E5-0208A4172D63}">
      <dgm:prSet/>
      <dgm:spPr/>
      <dgm:t>
        <a:bodyPr/>
        <a:lstStyle/>
        <a:p>
          <a:endParaRPr lang="en-US"/>
        </a:p>
      </dgm:t>
    </dgm:pt>
    <dgm:pt modelId="{D7AF6539-1B69-41F4-A1E8-8DA2FF7DD3A8}">
      <dgm:prSet/>
      <dgm:spPr/>
      <dgm:t>
        <a:bodyPr/>
        <a:lstStyle/>
        <a:p>
          <a:r>
            <a:rPr lang="en-US" dirty="0"/>
            <a:t>Data</a:t>
          </a:r>
        </a:p>
      </dgm:t>
    </dgm:pt>
    <dgm:pt modelId="{D4D0BD5D-B7FD-4BDC-8519-B6165672B8B3}" type="parTrans" cxnId="{5D2EA2B9-8A58-4582-9D4A-9D463F089686}">
      <dgm:prSet/>
      <dgm:spPr/>
      <dgm:t>
        <a:bodyPr/>
        <a:lstStyle/>
        <a:p>
          <a:endParaRPr lang="en-US"/>
        </a:p>
      </dgm:t>
    </dgm:pt>
    <dgm:pt modelId="{92BDC167-766C-4C08-BF54-4935F2508B86}" type="sibTrans" cxnId="{5D2EA2B9-8A58-4582-9D4A-9D463F089686}">
      <dgm:prSet/>
      <dgm:spPr/>
      <dgm:t>
        <a:bodyPr/>
        <a:lstStyle/>
        <a:p>
          <a:endParaRPr lang="en-US"/>
        </a:p>
      </dgm:t>
    </dgm:pt>
    <dgm:pt modelId="{36164C78-CE62-4E71-B39D-7047D742B021}">
      <dgm:prSet/>
      <dgm:spPr/>
      <dgm:t>
        <a:bodyPr/>
        <a:lstStyle/>
        <a:p>
          <a:r>
            <a:rPr lang="en-US" dirty="0"/>
            <a:t>Tools &amp; Technologies</a:t>
          </a:r>
        </a:p>
      </dgm:t>
    </dgm:pt>
    <dgm:pt modelId="{63165C60-C15D-4382-A85E-293768EDE61A}" type="parTrans" cxnId="{4255B6F6-1FFC-48A7-B83C-B1085DDB2DE8}">
      <dgm:prSet/>
      <dgm:spPr/>
      <dgm:t>
        <a:bodyPr/>
        <a:lstStyle/>
        <a:p>
          <a:endParaRPr lang="en-US"/>
        </a:p>
      </dgm:t>
    </dgm:pt>
    <dgm:pt modelId="{5003361A-3A2E-4C2C-A35D-936AA7FCA322}" type="sibTrans" cxnId="{4255B6F6-1FFC-48A7-B83C-B1085DDB2DE8}">
      <dgm:prSet/>
      <dgm:spPr/>
      <dgm:t>
        <a:bodyPr/>
        <a:lstStyle/>
        <a:p>
          <a:endParaRPr lang="en-US"/>
        </a:p>
      </dgm:t>
    </dgm:pt>
    <dgm:pt modelId="{42BAA2AB-E98C-41F6-A397-9B4F5E56BA61}">
      <dgm:prSet/>
      <dgm:spPr/>
      <dgm:t>
        <a:bodyPr/>
        <a:lstStyle/>
        <a:p>
          <a:r>
            <a:rPr lang="en-US" dirty="0"/>
            <a:t>Implementation</a:t>
          </a:r>
        </a:p>
      </dgm:t>
    </dgm:pt>
    <dgm:pt modelId="{9334923D-FDCE-40A6-A9C3-3BC1819D8E57}" type="parTrans" cxnId="{0D4D98AB-F82A-473E-BB47-AE33C31ECCF0}">
      <dgm:prSet/>
      <dgm:spPr/>
      <dgm:t>
        <a:bodyPr/>
        <a:lstStyle/>
        <a:p>
          <a:endParaRPr lang="en-US"/>
        </a:p>
      </dgm:t>
    </dgm:pt>
    <dgm:pt modelId="{E4525500-E5C5-4B74-BE55-1614E5DB8647}" type="sibTrans" cxnId="{0D4D98AB-F82A-473E-BB47-AE33C31ECCF0}">
      <dgm:prSet/>
      <dgm:spPr/>
      <dgm:t>
        <a:bodyPr/>
        <a:lstStyle/>
        <a:p>
          <a:endParaRPr lang="en-US"/>
        </a:p>
      </dgm:t>
    </dgm:pt>
    <dgm:pt modelId="{07602A4D-2B90-4096-A4BB-13C8AE0AFC16}" type="pres">
      <dgm:prSet presAssocID="{A5E7AAA4-4BE8-46E6-8404-E65268B4C2EF}" presName="Name0" presStyleCnt="0">
        <dgm:presLayoutVars>
          <dgm:dir/>
          <dgm:resizeHandles val="exact"/>
        </dgm:presLayoutVars>
      </dgm:prSet>
      <dgm:spPr/>
    </dgm:pt>
    <dgm:pt modelId="{F027A5C8-DC2E-41A5-A048-A521894988CA}" type="pres">
      <dgm:prSet presAssocID="{A81EA68F-677D-48E5-9C36-F4FC6B56F8C9}" presName="node" presStyleLbl="node1" presStyleIdx="0" presStyleCnt="8">
        <dgm:presLayoutVars>
          <dgm:bulletEnabled val="1"/>
        </dgm:presLayoutVars>
      </dgm:prSet>
      <dgm:spPr/>
    </dgm:pt>
    <dgm:pt modelId="{EF7FFC7B-D951-4567-A372-42F8803A9F6D}" type="pres">
      <dgm:prSet presAssocID="{FD3FAC6C-9B01-4FF4-B875-1EE487772D07}" presName="sibTrans" presStyleLbl="sibTrans1D1" presStyleIdx="0" presStyleCnt="7"/>
      <dgm:spPr/>
    </dgm:pt>
    <dgm:pt modelId="{5D1C3FE8-55E2-4E70-A55F-C5742FFF308F}" type="pres">
      <dgm:prSet presAssocID="{FD3FAC6C-9B01-4FF4-B875-1EE487772D07}" presName="connectorText" presStyleLbl="sibTrans1D1" presStyleIdx="0" presStyleCnt="7"/>
      <dgm:spPr/>
    </dgm:pt>
    <dgm:pt modelId="{6A85ABCE-CA93-421D-9A21-D8536A449191}" type="pres">
      <dgm:prSet presAssocID="{11C779DA-1C62-4487-80BE-5DC59A052C3D}" presName="node" presStyleLbl="node1" presStyleIdx="1" presStyleCnt="8">
        <dgm:presLayoutVars>
          <dgm:bulletEnabled val="1"/>
        </dgm:presLayoutVars>
      </dgm:prSet>
      <dgm:spPr/>
    </dgm:pt>
    <dgm:pt modelId="{DB342204-7F78-4BD2-A11A-38A11D3EE01C}" type="pres">
      <dgm:prSet presAssocID="{9520DF1A-654D-46A2-B954-C1D8F9139521}" presName="sibTrans" presStyleLbl="sibTrans1D1" presStyleIdx="1" presStyleCnt="7"/>
      <dgm:spPr/>
    </dgm:pt>
    <dgm:pt modelId="{00FA3FDA-9FA8-46A2-8C49-EB6CFAABFD7D}" type="pres">
      <dgm:prSet presAssocID="{9520DF1A-654D-46A2-B954-C1D8F9139521}" presName="connectorText" presStyleLbl="sibTrans1D1" presStyleIdx="1" presStyleCnt="7"/>
      <dgm:spPr/>
    </dgm:pt>
    <dgm:pt modelId="{F1A1BEAD-57FE-4F3A-8108-3727BDF63507}" type="pres">
      <dgm:prSet presAssocID="{49720E64-3FE8-484C-B702-E56747032CE9}" presName="node" presStyleLbl="node1" presStyleIdx="2" presStyleCnt="8">
        <dgm:presLayoutVars>
          <dgm:bulletEnabled val="1"/>
        </dgm:presLayoutVars>
      </dgm:prSet>
      <dgm:spPr/>
    </dgm:pt>
    <dgm:pt modelId="{4FA9FC8B-F380-4780-AA41-093AE2CD7B2D}" type="pres">
      <dgm:prSet presAssocID="{E4A2F8D1-FBFD-45F8-9AA3-B540EFDAB401}" presName="sibTrans" presStyleLbl="sibTrans1D1" presStyleIdx="2" presStyleCnt="7"/>
      <dgm:spPr/>
    </dgm:pt>
    <dgm:pt modelId="{363F470B-0E27-4999-8CBD-F77C8B6C60BB}" type="pres">
      <dgm:prSet presAssocID="{E4A2F8D1-FBFD-45F8-9AA3-B540EFDAB401}" presName="connectorText" presStyleLbl="sibTrans1D1" presStyleIdx="2" presStyleCnt="7"/>
      <dgm:spPr/>
    </dgm:pt>
    <dgm:pt modelId="{78505B3F-8876-4195-BCE4-EC4A6874AF7C}" type="pres">
      <dgm:prSet presAssocID="{4ABB160C-CD5E-4B4A-A624-3CBDAEEA1598}" presName="node" presStyleLbl="node1" presStyleIdx="3" presStyleCnt="8">
        <dgm:presLayoutVars>
          <dgm:bulletEnabled val="1"/>
        </dgm:presLayoutVars>
      </dgm:prSet>
      <dgm:spPr/>
    </dgm:pt>
    <dgm:pt modelId="{0630AAC9-C278-4EB8-92E3-3C4BB3AB26DD}" type="pres">
      <dgm:prSet presAssocID="{2627F5A0-4A9A-46D2-A1FD-A5FEDBCFF9A1}" presName="sibTrans" presStyleLbl="sibTrans1D1" presStyleIdx="3" presStyleCnt="7"/>
      <dgm:spPr/>
    </dgm:pt>
    <dgm:pt modelId="{EB50DCBB-BED5-4A46-BC13-D7C443722CE8}" type="pres">
      <dgm:prSet presAssocID="{2627F5A0-4A9A-46D2-A1FD-A5FEDBCFF9A1}" presName="connectorText" presStyleLbl="sibTrans1D1" presStyleIdx="3" presStyleCnt="7"/>
      <dgm:spPr/>
    </dgm:pt>
    <dgm:pt modelId="{0AE14F10-FA55-41E5-9A6F-0E098F12B17D}" type="pres">
      <dgm:prSet presAssocID="{C17971B7-D406-4E01-B778-6178DB25F034}" presName="node" presStyleLbl="node1" presStyleIdx="4" presStyleCnt="8">
        <dgm:presLayoutVars>
          <dgm:bulletEnabled val="1"/>
        </dgm:presLayoutVars>
      </dgm:prSet>
      <dgm:spPr/>
    </dgm:pt>
    <dgm:pt modelId="{0A9624C5-EACC-45C9-BDD6-32C5375889E5}" type="pres">
      <dgm:prSet presAssocID="{DAC4F45E-9B37-40E5-8177-D9B488D0B971}" presName="sibTrans" presStyleLbl="sibTrans1D1" presStyleIdx="4" presStyleCnt="7"/>
      <dgm:spPr/>
    </dgm:pt>
    <dgm:pt modelId="{2B02E391-FCCA-4772-B29C-A0D650F99543}" type="pres">
      <dgm:prSet presAssocID="{DAC4F45E-9B37-40E5-8177-D9B488D0B971}" presName="connectorText" presStyleLbl="sibTrans1D1" presStyleIdx="4" presStyleCnt="7"/>
      <dgm:spPr/>
    </dgm:pt>
    <dgm:pt modelId="{764D340A-4979-4C13-AE6B-FBC89A3AD925}" type="pres">
      <dgm:prSet presAssocID="{D7AF6539-1B69-41F4-A1E8-8DA2FF7DD3A8}" presName="node" presStyleLbl="node1" presStyleIdx="5" presStyleCnt="8">
        <dgm:presLayoutVars>
          <dgm:bulletEnabled val="1"/>
        </dgm:presLayoutVars>
      </dgm:prSet>
      <dgm:spPr/>
    </dgm:pt>
    <dgm:pt modelId="{BAD93362-C344-45BE-82F8-F72FE15086E4}" type="pres">
      <dgm:prSet presAssocID="{92BDC167-766C-4C08-BF54-4935F2508B86}" presName="sibTrans" presStyleLbl="sibTrans1D1" presStyleIdx="5" presStyleCnt="7"/>
      <dgm:spPr/>
    </dgm:pt>
    <dgm:pt modelId="{C25FC062-CA7F-4280-8075-F305F6AFCCAF}" type="pres">
      <dgm:prSet presAssocID="{92BDC167-766C-4C08-BF54-4935F2508B86}" presName="connectorText" presStyleLbl="sibTrans1D1" presStyleIdx="5" presStyleCnt="7"/>
      <dgm:spPr/>
    </dgm:pt>
    <dgm:pt modelId="{9789B621-8374-49B9-BD01-B585FC6EA564}" type="pres">
      <dgm:prSet presAssocID="{36164C78-CE62-4E71-B39D-7047D742B021}" presName="node" presStyleLbl="node1" presStyleIdx="6" presStyleCnt="8">
        <dgm:presLayoutVars>
          <dgm:bulletEnabled val="1"/>
        </dgm:presLayoutVars>
      </dgm:prSet>
      <dgm:spPr/>
    </dgm:pt>
    <dgm:pt modelId="{611593AA-73A9-4AF5-93B9-82D3F504045A}" type="pres">
      <dgm:prSet presAssocID="{5003361A-3A2E-4C2C-A35D-936AA7FCA322}" presName="sibTrans" presStyleLbl="sibTrans1D1" presStyleIdx="6" presStyleCnt="7"/>
      <dgm:spPr/>
    </dgm:pt>
    <dgm:pt modelId="{BD9E048F-BB39-453E-BE5E-C75051B8AA24}" type="pres">
      <dgm:prSet presAssocID="{5003361A-3A2E-4C2C-A35D-936AA7FCA322}" presName="connectorText" presStyleLbl="sibTrans1D1" presStyleIdx="6" presStyleCnt="7"/>
      <dgm:spPr/>
    </dgm:pt>
    <dgm:pt modelId="{E2D69E35-0BCA-443E-AB2D-D322E73D2B50}" type="pres">
      <dgm:prSet presAssocID="{42BAA2AB-E98C-41F6-A397-9B4F5E56BA61}" presName="node" presStyleLbl="node1" presStyleIdx="7" presStyleCnt="8">
        <dgm:presLayoutVars>
          <dgm:bulletEnabled val="1"/>
        </dgm:presLayoutVars>
      </dgm:prSet>
      <dgm:spPr/>
    </dgm:pt>
  </dgm:ptLst>
  <dgm:cxnLst>
    <dgm:cxn modelId="{28FBC60F-6096-4DB2-BB5E-B3AE10C5C41C}" type="presOf" srcId="{4ABB160C-CD5E-4B4A-A624-3CBDAEEA1598}" destId="{78505B3F-8876-4195-BCE4-EC4A6874AF7C}" srcOrd="0" destOrd="0" presId="urn:microsoft.com/office/officeart/2016/7/layout/RepeatingBendingProcessNew"/>
    <dgm:cxn modelId="{6C62CA13-2430-48CE-B685-9D77C943074D}" type="presOf" srcId="{FD3FAC6C-9B01-4FF4-B875-1EE487772D07}" destId="{5D1C3FE8-55E2-4E70-A55F-C5742FFF308F}" srcOrd="1" destOrd="0" presId="urn:microsoft.com/office/officeart/2016/7/layout/RepeatingBendingProcessNew"/>
    <dgm:cxn modelId="{CC73C019-04FA-4FA6-BFBE-EF35F83754B7}" type="presOf" srcId="{9520DF1A-654D-46A2-B954-C1D8F9139521}" destId="{DB342204-7F78-4BD2-A11A-38A11D3EE01C}" srcOrd="0" destOrd="0" presId="urn:microsoft.com/office/officeart/2016/7/layout/RepeatingBendingProcessNew"/>
    <dgm:cxn modelId="{EE4FAB1A-54A5-4C7E-A58D-02FDBDEFC643}" type="presOf" srcId="{DAC4F45E-9B37-40E5-8177-D9B488D0B971}" destId="{2B02E391-FCCA-4772-B29C-A0D650F99543}" srcOrd="1" destOrd="0" presId="urn:microsoft.com/office/officeart/2016/7/layout/RepeatingBendingProcessNew"/>
    <dgm:cxn modelId="{4C8D8723-0B3F-4AFB-9E1A-F6A0F902B5D1}" type="presOf" srcId="{5003361A-3A2E-4C2C-A35D-936AA7FCA322}" destId="{BD9E048F-BB39-453E-BE5E-C75051B8AA24}" srcOrd="1" destOrd="0" presId="urn:microsoft.com/office/officeart/2016/7/layout/RepeatingBendingProcessNew"/>
    <dgm:cxn modelId="{2222EE2A-5809-4E03-8160-C2C1C1D5D354}" type="presOf" srcId="{A5E7AAA4-4BE8-46E6-8404-E65268B4C2EF}" destId="{07602A4D-2B90-4096-A4BB-13C8AE0AFC16}" srcOrd="0" destOrd="0" presId="urn:microsoft.com/office/officeart/2016/7/layout/RepeatingBendingProcessNew"/>
    <dgm:cxn modelId="{4E8AF034-9855-479A-981D-E8A6AAF49C29}" type="presOf" srcId="{2627F5A0-4A9A-46D2-A1FD-A5FEDBCFF9A1}" destId="{0630AAC9-C278-4EB8-92E3-3C4BB3AB26DD}" srcOrd="0" destOrd="0" presId="urn:microsoft.com/office/officeart/2016/7/layout/RepeatingBendingProcessNew"/>
    <dgm:cxn modelId="{05E65C35-ACC0-47C8-AC77-91C9D6D19900}" type="presOf" srcId="{FD3FAC6C-9B01-4FF4-B875-1EE487772D07}" destId="{EF7FFC7B-D951-4567-A372-42F8803A9F6D}" srcOrd="0" destOrd="0" presId="urn:microsoft.com/office/officeart/2016/7/layout/RepeatingBendingProcessNew"/>
    <dgm:cxn modelId="{104F953D-4A31-4364-B75B-A7467B5FDD18}" type="presOf" srcId="{E4A2F8D1-FBFD-45F8-9AA3-B540EFDAB401}" destId="{363F470B-0E27-4999-8CBD-F77C8B6C60BB}" srcOrd="1" destOrd="0" presId="urn:microsoft.com/office/officeart/2016/7/layout/RepeatingBendingProcessNew"/>
    <dgm:cxn modelId="{711C225B-2D45-4264-BD08-1EA69D4F3CA3}" type="presOf" srcId="{49720E64-3FE8-484C-B702-E56747032CE9}" destId="{F1A1BEAD-57FE-4F3A-8108-3727BDF63507}" srcOrd="0" destOrd="0" presId="urn:microsoft.com/office/officeart/2016/7/layout/RepeatingBendingProcessNew"/>
    <dgm:cxn modelId="{3090AC62-F272-48EE-8716-E6DCAE1241C0}" type="presOf" srcId="{9520DF1A-654D-46A2-B954-C1D8F9139521}" destId="{00FA3FDA-9FA8-46A2-8C49-EB6CFAABFD7D}" srcOrd="1" destOrd="0" presId="urn:microsoft.com/office/officeart/2016/7/layout/RepeatingBendingProcessNew"/>
    <dgm:cxn modelId="{BEEB624B-E622-43BC-B464-8DB0DC05383E}" type="presOf" srcId="{42BAA2AB-E98C-41F6-A397-9B4F5E56BA61}" destId="{E2D69E35-0BCA-443E-AB2D-D322E73D2B50}" srcOrd="0" destOrd="0" presId="urn:microsoft.com/office/officeart/2016/7/layout/RepeatingBendingProcessNew"/>
    <dgm:cxn modelId="{B6A3EE76-FA0E-4A4E-A04E-74C1AFE129BC}" type="presOf" srcId="{11C779DA-1C62-4487-80BE-5DC59A052C3D}" destId="{6A85ABCE-CA93-421D-9A21-D8536A449191}" srcOrd="0" destOrd="0" presId="urn:microsoft.com/office/officeart/2016/7/layout/RepeatingBendingProcessNew"/>
    <dgm:cxn modelId="{0214647C-CFAD-46E2-84E5-0208A4172D63}" srcId="{A5E7AAA4-4BE8-46E6-8404-E65268B4C2EF}" destId="{C17971B7-D406-4E01-B778-6178DB25F034}" srcOrd="4" destOrd="0" parTransId="{010E4D82-6484-416F-A917-315428E89D0C}" sibTransId="{DAC4F45E-9B37-40E5-8177-D9B488D0B971}"/>
    <dgm:cxn modelId="{63DCCE84-6DB1-4D56-AFD5-694F331BBED0}" type="presOf" srcId="{5003361A-3A2E-4C2C-A35D-936AA7FCA322}" destId="{611593AA-73A9-4AF5-93B9-82D3F504045A}" srcOrd="0" destOrd="0" presId="urn:microsoft.com/office/officeart/2016/7/layout/RepeatingBendingProcessNew"/>
    <dgm:cxn modelId="{3107C985-1929-490D-AF59-7163650B30B1}" type="presOf" srcId="{2627F5A0-4A9A-46D2-A1FD-A5FEDBCFF9A1}" destId="{EB50DCBB-BED5-4A46-BC13-D7C443722CE8}" srcOrd="1" destOrd="0" presId="urn:microsoft.com/office/officeart/2016/7/layout/RepeatingBendingProcessNew"/>
    <dgm:cxn modelId="{8F33518C-D20E-454C-9D7E-3135CB99EC10}" type="presOf" srcId="{92BDC167-766C-4C08-BF54-4935F2508B86}" destId="{BAD93362-C344-45BE-82F8-F72FE15086E4}" srcOrd="0" destOrd="0" presId="urn:microsoft.com/office/officeart/2016/7/layout/RepeatingBendingProcessNew"/>
    <dgm:cxn modelId="{447BFF90-C908-4123-804B-4A38D634E6DD}" type="presOf" srcId="{E4A2F8D1-FBFD-45F8-9AA3-B540EFDAB401}" destId="{4FA9FC8B-F380-4780-AA41-093AE2CD7B2D}" srcOrd="0" destOrd="0" presId="urn:microsoft.com/office/officeart/2016/7/layout/RepeatingBendingProcessNew"/>
    <dgm:cxn modelId="{781300A6-FF14-44BA-8C19-474B8AE098C9}" type="presOf" srcId="{C17971B7-D406-4E01-B778-6178DB25F034}" destId="{0AE14F10-FA55-41E5-9A6F-0E098F12B17D}" srcOrd="0" destOrd="0" presId="urn:microsoft.com/office/officeart/2016/7/layout/RepeatingBendingProcessNew"/>
    <dgm:cxn modelId="{0D4D98AB-F82A-473E-BB47-AE33C31ECCF0}" srcId="{A5E7AAA4-4BE8-46E6-8404-E65268B4C2EF}" destId="{42BAA2AB-E98C-41F6-A397-9B4F5E56BA61}" srcOrd="7" destOrd="0" parTransId="{9334923D-FDCE-40A6-A9C3-3BC1819D8E57}" sibTransId="{E4525500-E5C5-4B74-BE55-1614E5DB8647}"/>
    <dgm:cxn modelId="{31BC74B7-C1EE-4319-8DB9-F8CD6A8D67CB}" type="presOf" srcId="{A81EA68F-677D-48E5-9C36-F4FC6B56F8C9}" destId="{F027A5C8-DC2E-41A5-A048-A521894988CA}" srcOrd="0" destOrd="0" presId="urn:microsoft.com/office/officeart/2016/7/layout/RepeatingBendingProcessNew"/>
    <dgm:cxn modelId="{5D2EA2B9-8A58-4582-9D4A-9D463F089686}" srcId="{A5E7AAA4-4BE8-46E6-8404-E65268B4C2EF}" destId="{D7AF6539-1B69-41F4-A1E8-8DA2FF7DD3A8}" srcOrd="5" destOrd="0" parTransId="{D4D0BD5D-B7FD-4BDC-8519-B6165672B8B3}" sibTransId="{92BDC167-766C-4C08-BF54-4935F2508B86}"/>
    <dgm:cxn modelId="{162666C7-7BBC-4FD5-AAE1-8CC009BE3FEE}" srcId="{A5E7AAA4-4BE8-46E6-8404-E65268B4C2EF}" destId="{11C779DA-1C62-4487-80BE-5DC59A052C3D}" srcOrd="1" destOrd="0" parTransId="{52E5629C-3F15-4C61-8BF3-AF786C54E498}" sibTransId="{9520DF1A-654D-46A2-B954-C1D8F9139521}"/>
    <dgm:cxn modelId="{BAD115DC-D837-4E25-9C89-195A01712209}" srcId="{A5E7AAA4-4BE8-46E6-8404-E65268B4C2EF}" destId="{4ABB160C-CD5E-4B4A-A624-3CBDAEEA1598}" srcOrd="3" destOrd="0" parTransId="{84275D1F-C649-462C-91AA-0DE6579A5A4E}" sibTransId="{2627F5A0-4A9A-46D2-A1FD-A5FEDBCFF9A1}"/>
    <dgm:cxn modelId="{3C1172DD-CFED-494C-A666-6512E3EBC4D6}" type="presOf" srcId="{36164C78-CE62-4E71-B39D-7047D742B021}" destId="{9789B621-8374-49B9-BD01-B585FC6EA564}" srcOrd="0" destOrd="0" presId="urn:microsoft.com/office/officeart/2016/7/layout/RepeatingBendingProcessNew"/>
    <dgm:cxn modelId="{6B6C22E1-7650-4E94-9BDC-21184538598F}" type="presOf" srcId="{D7AF6539-1B69-41F4-A1E8-8DA2FF7DD3A8}" destId="{764D340A-4979-4C13-AE6B-FBC89A3AD925}" srcOrd="0" destOrd="0" presId="urn:microsoft.com/office/officeart/2016/7/layout/RepeatingBendingProcessNew"/>
    <dgm:cxn modelId="{AF3DFCE4-1741-4F5F-B510-D56B68B6A9B4}" type="presOf" srcId="{92BDC167-766C-4C08-BF54-4935F2508B86}" destId="{C25FC062-CA7F-4280-8075-F305F6AFCCAF}" srcOrd="1" destOrd="0" presId="urn:microsoft.com/office/officeart/2016/7/layout/RepeatingBendingProcessNew"/>
    <dgm:cxn modelId="{E8F15AE8-B518-4D32-B250-90240E31CA4C}" srcId="{A5E7AAA4-4BE8-46E6-8404-E65268B4C2EF}" destId="{49720E64-3FE8-484C-B702-E56747032CE9}" srcOrd="2" destOrd="0" parTransId="{EC93B9E2-13AE-451D-8B68-A9FBDA1D4D60}" sibTransId="{E4A2F8D1-FBFD-45F8-9AA3-B540EFDAB401}"/>
    <dgm:cxn modelId="{241951EE-E153-4415-A12D-32012D186795}" type="presOf" srcId="{DAC4F45E-9B37-40E5-8177-D9B488D0B971}" destId="{0A9624C5-EACC-45C9-BDD6-32C5375889E5}" srcOrd="0" destOrd="0" presId="urn:microsoft.com/office/officeart/2016/7/layout/RepeatingBendingProcessNew"/>
    <dgm:cxn modelId="{011994EF-4FAF-40B8-944C-9B13727E92B1}" srcId="{A5E7AAA4-4BE8-46E6-8404-E65268B4C2EF}" destId="{A81EA68F-677D-48E5-9C36-F4FC6B56F8C9}" srcOrd="0" destOrd="0" parTransId="{849DEE8C-9ED3-4BA6-9B5B-255687B1D5BB}" sibTransId="{FD3FAC6C-9B01-4FF4-B875-1EE487772D07}"/>
    <dgm:cxn modelId="{4255B6F6-1FFC-48A7-B83C-B1085DDB2DE8}" srcId="{A5E7AAA4-4BE8-46E6-8404-E65268B4C2EF}" destId="{36164C78-CE62-4E71-B39D-7047D742B021}" srcOrd="6" destOrd="0" parTransId="{63165C60-C15D-4382-A85E-293768EDE61A}" sibTransId="{5003361A-3A2E-4C2C-A35D-936AA7FCA322}"/>
    <dgm:cxn modelId="{39A93226-B84B-4B23-B2CE-66BC146548C0}" type="presParOf" srcId="{07602A4D-2B90-4096-A4BB-13C8AE0AFC16}" destId="{F027A5C8-DC2E-41A5-A048-A521894988CA}" srcOrd="0" destOrd="0" presId="urn:microsoft.com/office/officeart/2016/7/layout/RepeatingBendingProcessNew"/>
    <dgm:cxn modelId="{8EDF1409-F525-439F-A626-36A4278D82A9}" type="presParOf" srcId="{07602A4D-2B90-4096-A4BB-13C8AE0AFC16}" destId="{EF7FFC7B-D951-4567-A372-42F8803A9F6D}" srcOrd="1" destOrd="0" presId="urn:microsoft.com/office/officeart/2016/7/layout/RepeatingBendingProcessNew"/>
    <dgm:cxn modelId="{52B33BB0-5233-4C67-BFE9-1D0EA4C450DE}" type="presParOf" srcId="{EF7FFC7B-D951-4567-A372-42F8803A9F6D}" destId="{5D1C3FE8-55E2-4E70-A55F-C5742FFF308F}" srcOrd="0" destOrd="0" presId="urn:microsoft.com/office/officeart/2016/7/layout/RepeatingBendingProcessNew"/>
    <dgm:cxn modelId="{A88483D0-0A27-488D-9F85-096820ACADF4}" type="presParOf" srcId="{07602A4D-2B90-4096-A4BB-13C8AE0AFC16}" destId="{6A85ABCE-CA93-421D-9A21-D8536A449191}" srcOrd="2" destOrd="0" presId="urn:microsoft.com/office/officeart/2016/7/layout/RepeatingBendingProcessNew"/>
    <dgm:cxn modelId="{BBDF9808-52AF-4957-8030-599C622B5065}" type="presParOf" srcId="{07602A4D-2B90-4096-A4BB-13C8AE0AFC16}" destId="{DB342204-7F78-4BD2-A11A-38A11D3EE01C}" srcOrd="3" destOrd="0" presId="urn:microsoft.com/office/officeart/2016/7/layout/RepeatingBendingProcessNew"/>
    <dgm:cxn modelId="{A1FA1E12-C874-45A9-84FB-A2DA995A5D9D}" type="presParOf" srcId="{DB342204-7F78-4BD2-A11A-38A11D3EE01C}" destId="{00FA3FDA-9FA8-46A2-8C49-EB6CFAABFD7D}" srcOrd="0" destOrd="0" presId="urn:microsoft.com/office/officeart/2016/7/layout/RepeatingBendingProcessNew"/>
    <dgm:cxn modelId="{C6662B7F-C815-42C5-90CF-919DA49314BF}" type="presParOf" srcId="{07602A4D-2B90-4096-A4BB-13C8AE0AFC16}" destId="{F1A1BEAD-57FE-4F3A-8108-3727BDF63507}" srcOrd="4" destOrd="0" presId="urn:microsoft.com/office/officeart/2016/7/layout/RepeatingBendingProcessNew"/>
    <dgm:cxn modelId="{E8E1A025-EF07-442B-BE66-36A9128BD642}" type="presParOf" srcId="{07602A4D-2B90-4096-A4BB-13C8AE0AFC16}" destId="{4FA9FC8B-F380-4780-AA41-093AE2CD7B2D}" srcOrd="5" destOrd="0" presId="urn:microsoft.com/office/officeart/2016/7/layout/RepeatingBendingProcessNew"/>
    <dgm:cxn modelId="{A47B0DAB-9F0B-43C0-B9EA-8267943023C1}" type="presParOf" srcId="{4FA9FC8B-F380-4780-AA41-093AE2CD7B2D}" destId="{363F470B-0E27-4999-8CBD-F77C8B6C60BB}" srcOrd="0" destOrd="0" presId="urn:microsoft.com/office/officeart/2016/7/layout/RepeatingBendingProcessNew"/>
    <dgm:cxn modelId="{CA4E62FD-01A1-4C0C-8760-163C9DCED7F9}" type="presParOf" srcId="{07602A4D-2B90-4096-A4BB-13C8AE0AFC16}" destId="{78505B3F-8876-4195-BCE4-EC4A6874AF7C}" srcOrd="6" destOrd="0" presId="urn:microsoft.com/office/officeart/2016/7/layout/RepeatingBendingProcessNew"/>
    <dgm:cxn modelId="{AF96D11E-844E-4A0A-B443-C8BCAEE3B849}" type="presParOf" srcId="{07602A4D-2B90-4096-A4BB-13C8AE0AFC16}" destId="{0630AAC9-C278-4EB8-92E3-3C4BB3AB26DD}" srcOrd="7" destOrd="0" presId="urn:microsoft.com/office/officeart/2016/7/layout/RepeatingBendingProcessNew"/>
    <dgm:cxn modelId="{058E4093-58F8-4436-8D02-49B0A0A3B623}" type="presParOf" srcId="{0630AAC9-C278-4EB8-92E3-3C4BB3AB26DD}" destId="{EB50DCBB-BED5-4A46-BC13-D7C443722CE8}" srcOrd="0" destOrd="0" presId="urn:microsoft.com/office/officeart/2016/7/layout/RepeatingBendingProcessNew"/>
    <dgm:cxn modelId="{68CEFCAD-210B-4A40-987A-0B27AAD785D8}" type="presParOf" srcId="{07602A4D-2B90-4096-A4BB-13C8AE0AFC16}" destId="{0AE14F10-FA55-41E5-9A6F-0E098F12B17D}" srcOrd="8" destOrd="0" presId="urn:microsoft.com/office/officeart/2016/7/layout/RepeatingBendingProcessNew"/>
    <dgm:cxn modelId="{A99F097F-016B-4AF0-AB14-1DDD5DF3374B}" type="presParOf" srcId="{07602A4D-2B90-4096-A4BB-13C8AE0AFC16}" destId="{0A9624C5-EACC-45C9-BDD6-32C5375889E5}" srcOrd="9" destOrd="0" presId="urn:microsoft.com/office/officeart/2016/7/layout/RepeatingBendingProcessNew"/>
    <dgm:cxn modelId="{F548CC0C-762B-4E48-81D4-A79FCBEA0277}" type="presParOf" srcId="{0A9624C5-EACC-45C9-BDD6-32C5375889E5}" destId="{2B02E391-FCCA-4772-B29C-A0D650F99543}" srcOrd="0" destOrd="0" presId="urn:microsoft.com/office/officeart/2016/7/layout/RepeatingBendingProcessNew"/>
    <dgm:cxn modelId="{A1107EB3-5BF2-4BC1-892D-025BB583DAB9}" type="presParOf" srcId="{07602A4D-2B90-4096-A4BB-13C8AE0AFC16}" destId="{764D340A-4979-4C13-AE6B-FBC89A3AD925}" srcOrd="10" destOrd="0" presId="urn:microsoft.com/office/officeart/2016/7/layout/RepeatingBendingProcessNew"/>
    <dgm:cxn modelId="{C3D5A9A8-3CCA-479A-A031-48012F65EBA2}" type="presParOf" srcId="{07602A4D-2B90-4096-A4BB-13C8AE0AFC16}" destId="{BAD93362-C344-45BE-82F8-F72FE15086E4}" srcOrd="11" destOrd="0" presId="urn:microsoft.com/office/officeart/2016/7/layout/RepeatingBendingProcessNew"/>
    <dgm:cxn modelId="{337BC205-5F04-4BCB-8D50-096B2F8E4E6B}" type="presParOf" srcId="{BAD93362-C344-45BE-82F8-F72FE15086E4}" destId="{C25FC062-CA7F-4280-8075-F305F6AFCCAF}" srcOrd="0" destOrd="0" presId="urn:microsoft.com/office/officeart/2016/7/layout/RepeatingBendingProcessNew"/>
    <dgm:cxn modelId="{23BEDE54-847A-4293-807A-D0C9D40E6DA7}" type="presParOf" srcId="{07602A4D-2B90-4096-A4BB-13C8AE0AFC16}" destId="{9789B621-8374-49B9-BD01-B585FC6EA564}" srcOrd="12" destOrd="0" presId="urn:microsoft.com/office/officeart/2016/7/layout/RepeatingBendingProcessNew"/>
    <dgm:cxn modelId="{C369C65B-5308-4113-A6FD-960B8853720A}" type="presParOf" srcId="{07602A4D-2B90-4096-A4BB-13C8AE0AFC16}" destId="{611593AA-73A9-4AF5-93B9-82D3F504045A}" srcOrd="13" destOrd="0" presId="urn:microsoft.com/office/officeart/2016/7/layout/RepeatingBendingProcessNew"/>
    <dgm:cxn modelId="{E1535F6D-C891-4452-BEC5-B0C8D3DEB1B4}" type="presParOf" srcId="{611593AA-73A9-4AF5-93B9-82D3F504045A}" destId="{BD9E048F-BB39-453E-BE5E-C75051B8AA24}" srcOrd="0" destOrd="0" presId="urn:microsoft.com/office/officeart/2016/7/layout/RepeatingBendingProcessNew"/>
    <dgm:cxn modelId="{3BD3DC50-E850-43F7-A241-AE11FA7C6924}" type="presParOf" srcId="{07602A4D-2B90-4096-A4BB-13C8AE0AFC16}" destId="{E2D69E35-0BCA-443E-AB2D-D322E73D2B50}"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7766B-5F10-4999-84FC-80DC0454135A}">
      <dsp:nvSpPr>
        <dsp:cNvPr id="0" name=""/>
        <dsp:cNvSpPr/>
      </dsp:nvSpPr>
      <dsp:spPr>
        <a:xfrm>
          <a:off x="0" y="0"/>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CF76D-1B02-4ABF-8498-F80D457D9739}">
      <dsp:nvSpPr>
        <dsp:cNvPr id="0" name=""/>
        <dsp:cNvSpPr/>
      </dsp:nvSpPr>
      <dsp:spPr>
        <a:xfrm>
          <a:off x="0" y="0"/>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Prakhya Srungarapu</a:t>
          </a:r>
        </a:p>
      </dsp:txBody>
      <dsp:txXfrm>
        <a:off x="0" y="0"/>
        <a:ext cx="5638437" cy="789041"/>
      </dsp:txXfrm>
    </dsp:sp>
    <dsp:sp modelId="{ECF06EB9-6FBB-448A-A99C-17B39BA04893}">
      <dsp:nvSpPr>
        <dsp:cNvPr id="0" name=""/>
        <dsp:cNvSpPr/>
      </dsp:nvSpPr>
      <dsp:spPr>
        <a:xfrm>
          <a:off x="0" y="789041"/>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AB0D0-9308-40B2-9E87-44F345AEDB35}">
      <dsp:nvSpPr>
        <dsp:cNvPr id="0" name=""/>
        <dsp:cNvSpPr/>
      </dsp:nvSpPr>
      <dsp:spPr>
        <a:xfrm>
          <a:off x="0" y="789041"/>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Sai Saranya Vipparla</a:t>
          </a:r>
        </a:p>
      </dsp:txBody>
      <dsp:txXfrm>
        <a:off x="0" y="789041"/>
        <a:ext cx="5638437" cy="789041"/>
      </dsp:txXfrm>
    </dsp:sp>
    <dsp:sp modelId="{D1664F5C-B5B3-45D8-8957-FB89560DCC80}">
      <dsp:nvSpPr>
        <dsp:cNvPr id="0" name=""/>
        <dsp:cNvSpPr/>
      </dsp:nvSpPr>
      <dsp:spPr>
        <a:xfrm>
          <a:off x="0" y="1578083"/>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C2333E-4FD7-4F3F-987B-76D5D68C61C7}">
      <dsp:nvSpPr>
        <dsp:cNvPr id="0" name=""/>
        <dsp:cNvSpPr/>
      </dsp:nvSpPr>
      <dsp:spPr>
        <a:xfrm>
          <a:off x="0" y="1578083"/>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Vamshi Krishna Routhu</a:t>
          </a:r>
        </a:p>
      </dsp:txBody>
      <dsp:txXfrm>
        <a:off x="0" y="1578083"/>
        <a:ext cx="5638437" cy="789041"/>
      </dsp:txXfrm>
    </dsp:sp>
    <dsp:sp modelId="{22BFA951-DB54-4435-85D3-0C760F54CCE1}">
      <dsp:nvSpPr>
        <dsp:cNvPr id="0" name=""/>
        <dsp:cNvSpPr/>
      </dsp:nvSpPr>
      <dsp:spPr>
        <a:xfrm>
          <a:off x="0" y="2367124"/>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2A71A-BC8F-46A5-89E3-030FCD4BE75B}">
      <dsp:nvSpPr>
        <dsp:cNvPr id="0" name=""/>
        <dsp:cNvSpPr/>
      </dsp:nvSpPr>
      <dsp:spPr>
        <a:xfrm>
          <a:off x="0" y="2367124"/>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Shiva Kumar Murarishetti</a:t>
          </a:r>
        </a:p>
      </dsp:txBody>
      <dsp:txXfrm>
        <a:off x="0" y="2367124"/>
        <a:ext cx="5638437" cy="789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FC7B-D951-4567-A372-42F8803A9F6D}">
      <dsp:nvSpPr>
        <dsp:cNvPr id="0" name=""/>
        <dsp:cNvSpPr/>
      </dsp:nvSpPr>
      <dsp:spPr>
        <a:xfrm>
          <a:off x="2241532" y="85534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898489"/>
        <a:ext cx="25774" cy="5154"/>
      </dsp:txXfrm>
    </dsp:sp>
    <dsp:sp modelId="{F027A5C8-DC2E-41A5-A048-A521894988CA}">
      <dsp:nvSpPr>
        <dsp:cNvPr id="0" name=""/>
        <dsp:cNvSpPr/>
      </dsp:nvSpPr>
      <dsp:spPr>
        <a:xfrm>
          <a:off x="2092" y="22869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Introduction</a:t>
          </a:r>
        </a:p>
      </dsp:txBody>
      <dsp:txXfrm>
        <a:off x="2092" y="228694"/>
        <a:ext cx="2241239" cy="1344743"/>
      </dsp:txXfrm>
    </dsp:sp>
    <dsp:sp modelId="{DB342204-7F78-4BD2-A11A-38A11D3EE01C}">
      <dsp:nvSpPr>
        <dsp:cNvPr id="0" name=""/>
        <dsp:cNvSpPr/>
      </dsp:nvSpPr>
      <dsp:spPr>
        <a:xfrm>
          <a:off x="4998257" y="85534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898489"/>
        <a:ext cx="25774" cy="5154"/>
      </dsp:txXfrm>
    </dsp:sp>
    <dsp:sp modelId="{6A85ABCE-CA93-421D-9A21-D8536A449191}">
      <dsp:nvSpPr>
        <dsp:cNvPr id="0" name=""/>
        <dsp:cNvSpPr/>
      </dsp:nvSpPr>
      <dsp:spPr>
        <a:xfrm>
          <a:off x="2758817" y="22869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Objective</a:t>
          </a:r>
        </a:p>
      </dsp:txBody>
      <dsp:txXfrm>
        <a:off x="2758817" y="228694"/>
        <a:ext cx="2241239" cy="1344743"/>
      </dsp:txXfrm>
    </dsp:sp>
    <dsp:sp modelId="{4FA9FC8B-F380-4780-AA41-093AE2CD7B2D}">
      <dsp:nvSpPr>
        <dsp:cNvPr id="0" name=""/>
        <dsp:cNvSpPr/>
      </dsp:nvSpPr>
      <dsp:spPr>
        <a:xfrm>
          <a:off x="7754982" y="855346"/>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898489"/>
        <a:ext cx="25774" cy="5154"/>
      </dsp:txXfrm>
    </dsp:sp>
    <dsp:sp modelId="{F1A1BEAD-57FE-4F3A-8108-3727BDF63507}">
      <dsp:nvSpPr>
        <dsp:cNvPr id="0" name=""/>
        <dsp:cNvSpPr/>
      </dsp:nvSpPr>
      <dsp:spPr>
        <a:xfrm>
          <a:off x="5515542" y="22869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Features</a:t>
          </a:r>
        </a:p>
      </dsp:txBody>
      <dsp:txXfrm>
        <a:off x="5515542" y="228694"/>
        <a:ext cx="2241239" cy="1344743"/>
      </dsp:txXfrm>
    </dsp:sp>
    <dsp:sp modelId="{0630AAC9-C278-4EB8-92E3-3C4BB3AB26DD}">
      <dsp:nvSpPr>
        <dsp:cNvPr id="0" name=""/>
        <dsp:cNvSpPr/>
      </dsp:nvSpPr>
      <dsp:spPr>
        <a:xfrm>
          <a:off x="1122712" y="1571638"/>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1811504"/>
        <a:ext cx="414311" cy="5154"/>
      </dsp:txXfrm>
    </dsp:sp>
    <dsp:sp modelId="{78505B3F-8876-4195-BCE4-EC4A6874AF7C}">
      <dsp:nvSpPr>
        <dsp:cNvPr id="0" name=""/>
        <dsp:cNvSpPr/>
      </dsp:nvSpPr>
      <dsp:spPr>
        <a:xfrm>
          <a:off x="8272267" y="228694"/>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Significance</a:t>
          </a:r>
        </a:p>
      </dsp:txBody>
      <dsp:txXfrm>
        <a:off x="8272267" y="228694"/>
        <a:ext cx="2241239" cy="1344743"/>
      </dsp:txXfrm>
    </dsp:sp>
    <dsp:sp modelId="{0A9624C5-EACC-45C9-BDD6-32C5375889E5}">
      <dsp:nvSpPr>
        <dsp:cNvPr id="0" name=""/>
        <dsp:cNvSpPr/>
      </dsp:nvSpPr>
      <dsp:spPr>
        <a:xfrm>
          <a:off x="2241532" y="2715576"/>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2758718"/>
        <a:ext cx="25774" cy="5154"/>
      </dsp:txXfrm>
    </dsp:sp>
    <dsp:sp modelId="{0AE14F10-FA55-41E5-9A6F-0E098F12B17D}">
      <dsp:nvSpPr>
        <dsp:cNvPr id="0" name=""/>
        <dsp:cNvSpPr/>
      </dsp:nvSpPr>
      <dsp:spPr>
        <a:xfrm>
          <a:off x="2092" y="2088924"/>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Workflow</a:t>
          </a:r>
        </a:p>
      </dsp:txBody>
      <dsp:txXfrm>
        <a:off x="2092" y="2088924"/>
        <a:ext cx="2241239" cy="1344743"/>
      </dsp:txXfrm>
    </dsp:sp>
    <dsp:sp modelId="{BAD93362-C344-45BE-82F8-F72FE15086E4}">
      <dsp:nvSpPr>
        <dsp:cNvPr id="0" name=""/>
        <dsp:cNvSpPr/>
      </dsp:nvSpPr>
      <dsp:spPr>
        <a:xfrm>
          <a:off x="4998257" y="271557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2758718"/>
        <a:ext cx="25774" cy="5154"/>
      </dsp:txXfrm>
    </dsp:sp>
    <dsp:sp modelId="{764D340A-4979-4C13-AE6B-FBC89A3AD925}">
      <dsp:nvSpPr>
        <dsp:cNvPr id="0" name=""/>
        <dsp:cNvSpPr/>
      </dsp:nvSpPr>
      <dsp:spPr>
        <a:xfrm>
          <a:off x="2758817" y="208892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Data</a:t>
          </a:r>
        </a:p>
      </dsp:txBody>
      <dsp:txXfrm>
        <a:off x="2758817" y="2088924"/>
        <a:ext cx="2241239" cy="1344743"/>
      </dsp:txXfrm>
    </dsp:sp>
    <dsp:sp modelId="{611593AA-73A9-4AF5-93B9-82D3F504045A}">
      <dsp:nvSpPr>
        <dsp:cNvPr id="0" name=""/>
        <dsp:cNvSpPr/>
      </dsp:nvSpPr>
      <dsp:spPr>
        <a:xfrm>
          <a:off x="7754982" y="271557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2758718"/>
        <a:ext cx="25774" cy="5154"/>
      </dsp:txXfrm>
    </dsp:sp>
    <dsp:sp modelId="{9789B621-8374-49B9-BD01-B585FC6EA564}">
      <dsp:nvSpPr>
        <dsp:cNvPr id="0" name=""/>
        <dsp:cNvSpPr/>
      </dsp:nvSpPr>
      <dsp:spPr>
        <a:xfrm>
          <a:off x="5515542" y="208892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Tools &amp; Technologies</a:t>
          </a:r>
        </a:p>
      </dsp:txBody>
      <dsp:txXfrm>
        <a:off x="5515542" y="2088924"/>
        <a:ext cx="2241239" cy="1344743"/>
      </dsp:txXfrm>
    </dsp:sp>
    <dsp:sp modelId="{E2D69E35-0BCA-443E-AB2D-D322E73D2B50}">
      <dsp:nvSpPr>
        <dsp:cNvPr id="0" name=""/>
        <dsp:cNvSpPr/>
      </dsp:nvSpPr>
      <dsp:spPr>
        <a:xfrm>
          <a:off x="8272267" y="208892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933450">
            <a:lnSpc>
              <a:spcPct val="90000"/>
            </a:lnSpc>
            <a:spcBef>
              <a:spcPct val="0"/>
            </a:spcBef>
            <a:spcAft>
              <a:spcPct val="35000"/>
            </a:spcAft>
            <a:buNone/>
          </a:pPr>
          <a:r>
            <a:rPr lang="en-US" sz="2100" kern="1200" dirty="0"/>
            <a:t>Implementation</a:t>
          </a:r>
        </a:p>
      </dsp:txBody>
      <dsp:txXfrm>
        <a:off x="8272267" y="2088924"/>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4/20/2021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1252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4/20/2021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563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4/20/2021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657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4/20/2021</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41716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4/20/2021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736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4/20/2021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877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4/20/2021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7228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4/20/2021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3537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4/20/2021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101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4/20/2021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5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4/20/2021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3574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4/20/2021</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3136868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34" r:id="rId3"/>
    <p:sldLayoutId id="2147483735" r:id="rId4"/>
    <p:sldLayoutId id="2147483736" r:id="rId5"/>
    <p:sldLayoutId id="2147483737" r:id="rId6"/>
    <p:sldLayoutId id="2147483738" r:id="rId7"/>
    <p:sldLayoutId id="2147483742" r:id="rId8"/>
    <p:sldLayoutId id="2147483739" r:id="rId9"/>
    <p:sldLayoutId id="2147483740" r:id="rId10"/>
    <p:sldLayoutId id="214748374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4.jpe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6" name="Picture 7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7" name="Rectangle 7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8" name="Rectangle 7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oup 78">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80" name="Picture 79">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1" name="Picture 80">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ECEB4F6-A792-4C1F-8479-9E840D12E555}"/>
              </a:ext>
            </a:extLst>
          </p:cNvPr>
          <p:cNvSpPr>
            <a:spLocks noGrp="1"/>
          </p:cNvSpPr>
          <p:nvPr>
            <p:ph type="ctrTitle"/>
          </p:nvPr>
        </p:nvSpPr>
        <p:spPr>
          <a:xfrm>
            <a:off x="838200" y="586992"/>
            <a:ext cx="5638800" cy="2461008"/>
          </a:xfrm>
        </p:spPr>
        <p:txBody>
          <a:bodyPr vert="horz" lIns="91440" tIns="45720" rIns="91440" bIns="45720" rtlCol="0" anchor="ctr">
            <a:normAutofit fontScale="90000"/>
          </a:bodyPr>
          <a:lstStyle/>
          <a:p>
            <a:pPr algn="l"/>
            <a:r>
              <a:rPr lang="en-US" dirty="0">
                <a:cs typeface="Sabon Next LT"/>
              </a:rPr>
              <a:t>2021 Spring Hack-A-Roo</a:t>
            </a:r>
            <a:br>
              <a:rPr lang="en-US" dirty="0">
                <a:cs typeface="Sabon Next LT"/>
              </a:rPr>
            </a:br>
            <a:br>
              <a:rPr lang="en-US" dirty="0">
                <a:cs typeface="Sabon Next LT"/>
              </a:rPr>
            </a:br>
            <a:r>
              <a:rPr lang="en-US" sz="2700" dirty="0">
                <a:cs typeface="Sabon Next LT"/>
              </a:rPr>
              <a:t>Use case: A</a:t>
            </a:r>
            <a:r>
              <a:rPr lang="en-US" sz="2700" dirty="0">
                <a:ea typeface="+mj-lt"/>
                <a:cs typeface="+mj-lt"/>
              </a:rPr>
              <a:t>lachua County </a:t>
            </a:r>
          </a:p>
          <a:p>
            <a:pPr algn="l"/>
            <a:r>
              <a:rPr lang="en-US" sz="2700" dirty="0">
                <a:ea typeface="+mj-lt"/>
                <a:cs typeface="+mj-lt"/>
              </a:rPr>
              <a:t>Covid-19 Vaccination Big Data Platform</a:t>
            </a:r>
          </a:p>
          <a:p>
            <a:pPr algn="l"/>
            <a:br>
              <a:rPr lang="en-US" dirty="0"/>
            </a:br>
            <a:endParaRPr lang="en-US">
              <a:cs typeface="Sabon Next LT"/>
            </a:endParaRPr>
          </a:p>
        </p:txBody>
      </p:sp>
      <p:pic>
        <p:nvPicPr>
          <p:cNvPr id="4" name="Picture 2">
            <a:extLst>
              <a:ext uri="{FF2B5EF4-FFF2-40B4-BE49-F238E27FC236}">
                <a16:creationId xmlns:a16="http://schemas.microsoft.com/office/drawing/2014/main" id="{DC8786BA-A889-40C8-BC2B-9CB4A8F6234E}"/>
              </a:ext>
            </a:extLst>
          </p:cNvPr>
          <p:cNvPicPr>
            <a:picLocks noChangeAspect="1"/>
          </p:cNvPicPr>
          <p:nvPr/>
        </p:nvPicPr>
        <p:blipFill rotWithShape="1">
          <a:blip r:embed="rId5"/>
          <a:srcRect l="22209" r="22212"/>
          <a:stretch/>
        </p:blipFill>
        <p:spPr>
          <a:xfrm>
            <a:off x="6861048" y="1"/>
            <a:ext cx="5330952" cy="6858000"/>
          </a:xfrm>
          <a:prstGeom prst="rect">
            <a:avLst/>
          </a:prstGeom>
        </p:spPr>
      </p:pic>
      <p:graphicFrame>
        <p:nvGraphicFramePr>
          <p:cNvPr id="91" name="TextBox 2">
            <a:extLst>
              <a:ext uri="{FF2B5EF4-FFF2-40B4-BE49-F238E27FC236}">
                <a16:creationId xmlns:a16="http://schemas.microsoft.com/office/drawing/2014/main" id="{158F0DDB-2462-4CA4-A9DC-961440B96D67}"/>
              </a:ext>
            </a:extLst>
          </p:cNvPr>
          <p:cNvGraphicFramePr/>
          <p:nvPr>
            <p:extLst>
              <p:ext uri="{D42A27DB-BD31-4B8C-83A1-F6EECF244321}">
                <p14:modId xmlns:p14="http://schemas.microsoft.com/office/powerpoint/2010/main" val="1488662373"/>
              </p:ext>
            </p:extLst>
          </p:nvPr>
        </p:nvGraphicFramePr>
        <p:xfrm>
          <a:off x="838200" y="3124200"/>
          <a:ext cx="5638437" cy="31561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91567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5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2" name="Rectangle 5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Code Snippet </a:t>
            </a:r>
          </a:p>
        </p:txBody>
      </p:sp>
      <p:grpSp>
        <p:nvGrpSpPr>
          <p:cNvPr id="61" name="Group 6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62" name="Picture 6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63" name="Picture 6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7185429" y="322704"/>
            <a:ext cx="3997745" cy="2115696"/>
          </a:xfrm>
        </p:spPr>
        <p:txBody>
          <a:bodyPr vert="horz" lIns="91440" tIns="45720" rIns="91440" bIns="45720" rtlCol="0" anchor="t">
            <a:normAutofit/>
          </a:bodyPr>
          <a:lstStyle/>
          <a:p>
            <a:pPr marL="0" marR="0" lvl="0" indent="0">
              <a:spcAft>
                <a:spcPts val="800"/>
              </a:spcAft>
              <a:buNone/>
            </a:pPr>
            <a:r>
              <a:rPr lang="en-US" sz="2200"/>
              <a:t> </a:t>
            </a:r>
          </a:p>
        </p:txBody>
      </p:sp>
      <p:sp>
        <p:nvSpPr>
          <p:cNvPr id="6" name="TextBox 5">
            <a:extLst>
              <a:ext uri="{FF2B5EF4-FFF2-40B4-BE49-F238E27FC236}">
                <a16:creationId xmlns:a16="http://schemas.microsoft.com/office/drawing/2014/main" id="{93C8B46F-5BF1-43BE-9966-98BBFC993426}"/>
              </a:ext>
            </a:extLst>
          </p:cNvPr>
          <p:cNvSpPr txBox="1"/>
          <p:nvPr/>
        </p:nvSpPr>
        <p:spPr>
          <a:xfrm flipH="1">
            <a:off x="270013" y="4074515"/>
            <a:ext cx="5729602" cy="707886"/>
          </a:xfrm>
          <a:prstGeom prst="rect">
            <a:avLst/>
          </a:prstGeom>
          <a:noFill/>
        </p:spPr>
        <p:txBody>
          <a:bodyPr wrap="square" lIns="91440" tIns="45720" rIns="91440" bIns="45720" rtlCol="0" anchor="t">
            <a:spAutoFit/>
          </a:bodyPr>
          <a:lstStyle/>
          <a:p>
            <a:pPr>
              <a:spcBef>
                <a:spcPct val="0"/>
              </a:spcBef>
              <a:spcAft>
                <a:spcPts val="600"/>
              </a:spcAft>
            </a:pPr>
            <a:r>
              <a:rPr lang="en-IN" sz="4000" dirty="0">
                <a:ea typeface="+mj-ea"/>
                <a:cs typeface="+mj-cs"/>
              </a:rPr>
              <a:t>Data Used</a:t>
            </a:r>
            <a:endParaRPr lang="en-US" dirty="0">
              <a:ea typeface="+mj-ea"/>
              <a:cs typeface="+mj-cs"/>
            </a:endParaRPr>
          </a:p>
        </p:txBody>
      </p:sp>
      <p:pic>
        <p:nvPicPr>
          <p:cNvPr id="3" name="Picture 4" descr="Graphical user interface, application, table, Excel&#10;&#10;Description automatically generated">
            <a:extLst>
              <a:ext uri="{FF2B5EF4-FFF2-40B4-BE49-F238E27FC236}">
                <a16:creationId xmlns:a16="http://schemas.microsoft.com/office/drawing/2014/main" id="{857F1DD8-9C4D-469C-B81D-EB4BBF36989B}"/>
              </a:ext>
            </a:extLst>
          </p:cNvPr>
          <p:cNvPicPr>
            <a:picLocks noChangeAspect="1"/>
          </p:cNvPicPr>
          <p:nvPr/>
        </p:nvPicPr>
        <p:blipFill>
          <a:blip r:embed="rId4"/>
          <a:stretch>
            <a:fillRect/>
          </a:stretch>
        </p:blipFill>
        <p:spPr>
          <a:xfrm>
            <a:off x="2914650" y="1367553"/>
            <a:ext cx="9160668" cy="5408769"/>
          </a:xfrm>
          <a:prstGeom prst="rect">
            <a:avLst/>
          </a:prstGeom>
        </p:spPr>
      </p:pic>
    </p:spTree>
    <p:extLst>
      <p:ext uri="{BB962C8B-B14F-4D97-AF65-F5344CB8AC3E}">
        <p14:creationId xmlns:p14="http://schemas.microsoft.com/office/powerpoint/2010/main" val="2627391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2800" dirty="0">
                <a:ea typeface="+mj-lt"/>
                <a:cs typeface="+mj-lt"/>
              </a:rPr>
              <a:t>Creating Table covid Vaccine in Hive : </a:t>
            </a:r>
            <a:endParaRPr lang="en-US" dirty="0"/>
          </a:p>
        </p:txBody>
      </p:sp>
      <p:sp>
        <p:nvSpPr>
          <p:cNvPr id="6" name="TextBox 5">
            <a:extLst>
              <a:ext uri="{FF2B5EF4-FFF2-40B4-BE49-F238E27FC236}">
                <a16:creationId xmlns:a16="http://schemas.microsoft.com/office/drawing/2014/main" id="{DBED4B7B-31C0-4635-8591-86005B30502B}"/>
              </a:ext>
            </a:extLst>
          </p:cNvPr>
          <p:cNvSpPr txBox="1"/>
          <p:nvPr/>
        </p:nvSpPr>
        <p:spPr>
          <a:xfrm>
            <a:off x="576971" y="3248081"/>
            <a:ext cx="8563280" cy="954107"/>
          </a:xfrm>
          <a:prstGeom prst="rect">
            <a:avLst/>
          </a:prstGeom>
          <a:noFill/>
        </p:spPr>
        <p:txBody>
          <a:bodyPr wrap="square" lIns="91440" tIns="45720" rIns="91440" bIns="45720" anchor="t">
            <a:spAutoFit/>
          </a:bodyPr>
          <a:lstStyle/>
          <a:p>
            <a:r>
              <a:rPr lang="en-US" sz="2800" dirty="0">
                <a:ea typeface="+mn-lt"/>
                <a:cs typeface="+mn-lt"/>
              </a:rPr>
              <a:t>Loading data In Hive : </a:t>
            </a:r>
            <a:endParaRPr lang="en-US" dirty="0">
              <a:ea typeface="+mn-lt"/>
              <a:cs typeface="+mn-lt"/>
            </a:endParaRPr>
          </a:p>
          <a:p>
            <a:endParaRPr lang="en-US" sz="2800" dirty="0"/>
          </a:p>
        </p:txBody>
      </p:sp>
      <p:pic>
        <p:nvPicPr>
          <p:cNvPr id="7" name="Picture 7" descr="Text&#10;&#10;Description automatically generated">
            <a:extLst>
              <a:ext uri="{FF2B5EF4-FFF2-40B4-BE49-F238E27FC236}">
                <a16:creationId xmlns:a16="http://schemas.microsoft.com/office/drawing/2014/main" id="{F65F6851-79C7-4AE6-AD82-EBEF8D05A110}"/>
              </a:ext>
            </a:extLst>
          </p:cNvPr>
          <p:cNvPicPr>
            <a:picLocks noGrp="1" noChangeAspect="1"/>
          </p:cNvPicPr>
          <p:nvPr>
            <p:ph idx="1"/>
          </p:nvPr>
        </p:nvPicPr>
        <p:blipFill>
          <a:blip r:embed="rId2"/>
          <a:stretch>
            <a:fillRect/>
          </a:stretch>
        </p:blipFill>
        <p:spPr>
          <a:xfrm>
            <a:off x="766763" y="1418431"/>
            <a:ext cx="9586911" cy="1781175"/>
          </a:xfrm>
        </p:spPr>
      </p:pic>
      <p:pic>
        <p:nvPicPr>
          <p:cNvPr id="8" name="Picture 9" descr="Text&#10;&#10;Description automatically generated">
            <a:extLst>
              <a:ext uri="{FF2B5EF4-FFF2-40B4-BE49-F238E27FC236}">
                <a16:creationId xmlns:a16="http://schemas.microsoft.com/office/drawing/2014/main" id="{1C95CA5A-F1D5-47FE-82C1-178FD562E6EF}"/>
              </a:ext>
            </a:extLst>
          </p:cNvPr>
          <p:cNvPicPr>
            <a:picLocks noChangeAspect="1"/>
          </p:cNvPicPr>
          <p:nvPr/>
        </p:nvPicPr>
        <p:blipFill>
          <a:blip r:embed="rId3"/>
          <a:stretch>
            <a:fillRect/>
          </a:stretch>
        </p:blipFill>
        <p:spPr>
          <a:xfrm>
            <a:off x="878683" y="4104686"/>
            <a:ext cx="9327354" cy="1994286"/>
          </a:xfrm>
          <a:prstGeom prst="rect">
            <a:avLst/>
          </a:prstGeom>
        </p:spPr>
      </p:pic>
    </p:spTree>
    <p:extLst>
      <p:ext uri="{BB962C8B-B14F-4D97-AF65-F5344CB8AC3E}">
        <p14:creationId xmlns:p14="http://schemas.microsoft.com/office/powerpoint/2010/main" val="189488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2800" dirty="0">
                <a:ea typeface="+mj-lt"/>
                <a:cs typeface="+mj-lt"/>
              </a:rPr>
              <a:t>Data in table </a:t>
            </a:r>
            <a:r>
              <a:rPr lang="en-US" sz="2800" dirty="0" err="1">
                <a:ea typeface="+mj-lt"/>
                <a:cs typeface="+mj-lt"/>
              </a:rPr>
              <a:t>covidVaccine</a:t>
            </a:r>
            <a:r>
              <a:rPr lang="en-US" sz="2800" dirty="0">
                <a:ea typeface="+mj-lt"/>
                <a:cs typeface="+mj-lt"/>
              </a:rPr>
              <a:t>: </a:t>
            </a:r>
            <a:endParaRPr lang="en-US" dirty="0"/>
          </a:p>
        </p:txBody>
      </p:sp>
      <p:sp>
        <p:nvSpPr>
          <p:cNvPr id="6" name="TextBox 5">
            <a:extLst>
              <a:ext uri="{FF2B5EF4-FFF2-40B4-BE49-F238E27FC236}">
                <a16:creationId xmlns:a16="http://schemas.microsoft.com/office/drawing/2014/main" id="{DBED4B7B-31C0-4635-8591-86005B30502B}"/>
              </a:ext>
            </a:extLst>
          </p:cNvPr>
          <p:cNvSpPr txBox="1"/>
          <p:nvPr/>
        </p:nvSpPr>
        <p:spPr>
          <a:xfrm>
            <a:off x="576971" y="3248081"/>
            <a:ext cx="8563280" cy="523220"/>
          </a:xfrm>
          <a:prstGeom prst="rect">
            <a:avLst/>
          </a:prstGeom>
          <a:noFill/>
        </p:spPr>
        <p:txBody>
          <a:bodyPr wrap="square" lIns="91440" tIns="45720" rIns="91440" bIns="45720" anchor="t">
            <a:spAutoFit/>
          </a:bodyPr>
          <a:lstStyle/>
          <a:p>
            <a:endParaRPr lang="en-US" sz="2800" dirty="0"/>
          </a:p>
        </p:txBody>
      </p:sp>
      <p:pic>
        <p:nvPicPr>
          <p:cNvPr id="10" name="Picture 10">
            <a:extLst>
              <a:ext uri="{FF2B5EF4-FFF2-40B4-BE49-F238E27FC236}">
                <a16:creationId xmlns:a16="http://schemas.microsoft.com/office/drawing/2014/main" id="{5EE58CDC-3C1C-4EC0-9974-A7C71064860E}"/>
              </a:ext>
            </a:extLst>
          </p:cNvPr>
          <p:cNvPicPr>
            <a:picLocks noGrp="1" noChangeAspect="1"/>
          </p:cNvPicPr>
          <p:nvPr>
            <p:ph idx="1"/>
          </p:nvPr>
        </p:nvPicPr>
        <p:blipFill>
          <a:blip r:embed="rId2"/>
          <a:stretch>
            <a:fillRect/>
          </a:stretch>
        </p:blipFill>
        <p:spPr>
          <a:xfrm>
            <a:off x="1373982" y="1601789"/>
            <a:ext cx="7372349" cy="545305"/>
          </a:xfrm>
        </p:spPr>
      </p:pic>
      <p:pic>
        <p:nvPicPr>
          <p:cNvPr id="11" name="Picture 11" descr="Table&#10;&#10;Description automatically generated">
            <a:extLst>
              <a:ext uri="{FF2B5EF4-FFF2-40B4-BE49-F238E27FC236}">
                <a16:creationId xmlns:a16="http://schemas.microsoft.com/office/drawing/2014/main" id="{ED2B064A-DE93-432F-A179-831C7AAF9677}"/>
              </a:ext>
            </a:extLst>
          </p:cNvPr>
          <p:cNvPicPr>
            <a:picLocks noChangeAspect="1"/>
          </p:cNvPicPr>
          <p:nvPr/>
        </p:nvPicPr>
        <p:blipFill>
          <a:blip r:embed="rId3"/>
          <a:stretch>
            <a:fillRect/>
          </a:stretch>
        </p:blipFill>
        <p:spPr>
          <a:xfrm>
            <a:off x="1164431" y="2670664"/>
            <a:ext cx="8517730" cy="3612172"/>
          </a:xfrm>
          <a:prstGeom prst="rect">
            <a:avLst/>
          </a:prstGeom>
        </p:spPr>
      </p:pic>
    </p:spTree>
    <p:extLst>
      <p:ext uri="{BB962C8B-B14F-4D97-AF65-F5344CB8AC3E}">
        <p14:creationId xmlns:p14="http://schemas.microsoft.com/office/powerpoint/2010/main" val="387624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2800" dirty="0">
                <a:ea typeface="+mj-lt"/>
                <a:cs typeface="+mj-lt"/>
              </a:rPr>
              <a:t>Cities being considered in that county for vaccine supply : </a:t>
            </a:r>
            <a:endParaRPr lang="en-US" dirty="0">
              <a:ea typeface="+mj-lt"/>
              <a:cs typeface="+mj-lt"/>
            </a:endParaRPr>
          </a:p>
        </p:txBody>
      </p:sp>
      <p:sp>
        <p:nvSpPr>
          <p:cNvPr id="6" name="TextBox 5">
            <a:extLst>
              <a:ext uri="{FF2B5EF4-FFF2-40B4-BE49-F238E27FC236}">
                <a16:creationId xmlns:a16="http://schemas.microsoft.com/office/drawing/2014/main" id="{DBED4B7B-31C0-4635-8591-86005B30502B}"/>
              </a:ext>
            </a:extLst>
          </p:cNvPr>
          <p:cNvSpPr txBox="1"/>
          <p:nvPr/>
        </p:nvSpPr>
        <p:spPr>
          <a:xfrm>
            <a:off x="576971" y="3248081"/>
            <a:ext cx="8563280" cy="523220"/>
          </a:xfrm>
          <a:prstGeom prst="rect">
            <a:avLst/>
          </a:prstGeom>
          <a:noFill/>
        </p:spPr>
        <p:txBody>
          <a:bodyPr wrap="square" lIns="91440" tIns="45720" rIns="91440" bIns="45720" anchor="t">
            <a:spAutoFit/>
          </a:bodyPr>
          <a:lstStyle/>
          <a:p>
            <a:endParaRPr lang="en-US" sz="2800" dirty="0"/>
          </a:p>
        </p:txBody>
      </p:sp>
      <p:pic>
        <p:nvPicPr>
          <p:cNvPr id="13" name="Picture 13" descr="Graphical user interface, text, application, email&#10;&#10;Description automatically generated">
            <a:extLst>
              <a:ext uri="{FF2B5EF4-FFF2-40B4-BE49-F238E27FC236}">
                <a16:creationId xmlns:a16="http://schemas.microsoft.com/office/drawing/2014/main" id="{2069F794-CE1C-4DBF-B6CC-EFEEE5A059E2}"/>
              </a:ext>
            </a:extLst>
          </p:cNvPr>
          <p:cNvPicPr>
            <a:picLocks noGrp="1" noChangeAspect="1"/>
          </p:cNvPicPr>
          <p:nvPr>
            <p:ph idx="1"/>
          </p:nvPr>
        </p:nvPicPr>
        <p:blipFill>
          <a:blip r:embed="rId2"/>
          <a:stretch>
            <a:fillRect/>
          </a:stretch>
        </p:blipFill>
        <p:spPr>
          <a:xfrm>
            <a:off x="1300163" y="1537495"/>
            <a:ext cx="9960767" cy="4876798"/>
          </a:xfrm>
        </p:spPr>
      </p:pic>
    </p:spTree>
    <p:extLst>
      <p:ext uri="{BB962C8B-B14F-4D97-AF65-F5344CB8AC3E}">
        <p14:creationId xmlns:p14="http://schemas.microsoft.com/office/powerpoint/2010/main" val="305786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2800" dirty="0">
                <a:ea typeface="+mj-lt"/>
                <a:cs typeface="+mj-lt"/>
              </a:rPr>
              <a:t>How much Supply of doses (maximum doses) is going to particular county :</a:t>
            </a:r>
            <a:endParaRPr lang="en-US" dirty="0">
              <a:ea typeface="+mj-lt"/>
              <a:cs typeface="+mj-lt"/>
            </a:endParaRPr>
          </a:p>
        </p:txBody>
      </p:sp>
      <p:sp>
        <p:nvSpPr>
          <p:cNvPr id="6" name="TextBox 5">
            <a:extLst>
              <a:ext uri="{FF2B5EF4-FFF2-40B4-BE49-F238E27FC236}">
                <a16:creationId xmlns:a16="http://schemas.microsoft.com/office/drawing/2014/main" id="{DBED4B7B-31C0-4635-8591-86005B30502B}"/>
              </a:ext>
            </a:extLst>
          </p:cNvPr>
          <p:cNvSpPr txBox="1"/>
          <p:nvPr/>
        </p:nvSpPr>
        <p:spPr>
          <a:xfrm>
            <a:off x="576971" y="3248081"/>
            <a:ext cx="8563280" cy="523220"/>
          </a:xfrm>
          <a:prstGeom prst="rect">
            <a:avLst/>
          </a:prstGeom>
          <a:noFill/>
        </p:spPr>
        <p:txBody>
          <a:bodyPr wrap="square" lIns="91440" tIns="45720" rIns="91440" bIns="45720" anchor="t">
            <a:spAutoFit/>
          </a:bodyPr>
          <a:lstStyle/>
          <a:p>
            <a:endParaRPr lang="en-US" sz="2800" dirty="0"/>
          </a:p>
        </p:txBody>
      </p:sp>
      <p:pic>
        <p:nvPicPr>
          <p:cNvPr id="5" name="Picture 6" descr="Graphical user interface, text, email&#10;&#10;Description automatically generated">
            <a:extLst>
              <a:ext uri="{FF2B5EF4-FFF2-40B4-BE49-F238E27FC236}">
                <a16:creationId xmlns:a16="http://schemas.microsoft.com/office/drawing/2014/main" id="{AD6EF72E-6E4B-4269-A97C-01936B7836DC}"/>
              </a:ext>
            </a:extLst>
          </p:cNvPr>
          <p:cNvPicPr>
            <a:picLocks noGrp="1" noChangeAspect="1"/>
          </p:cNvPicPr>
          <p:nvPr>
            <p:ph idx="1"/>
          </p:nvPr>
        </p:nvPicPr>
        <p:blipFill>
          <a:blip r:embed="rId2"/>
          <a:stretch>
            <a:fillRect/>
          </a:stretch>
        </p:blipFill>
        <p:spPr>
          <a:xfrm>
            <a:off x="802482" y="1787526"/>
            <a:ext cx="10027442" cy="4852986"/>
          </a:xfrm>
        </p:spPr>
      </p:pic>
    </p:spTree>
    <p:extLst>
      <p:ext uri="{BB962C8B-B14F-4D97-AF65-F5344CB8AC3E}">
        <p14:creationId xmlns:p14="http://schemas.microsoft.com/office/powerpoint/2010/main" val="3871812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fontScale="90000"/>
          </a:bodyPr>
          <a:lstStyle/>
          <a:p>
            <a:r>
              <a:rPr lang="en-US" dirty="0">
                <a:ea typeface="+mj-lt"/>
                <a:cs typeface="+mj-lt"/>
              </a:rPr>
              <a:t>Maximum doses of </a:t>
            </a:r>
            <a:r>
              <a:rPr lang="en-US" b="1" dirty="0">
                <a:ea typeface="+mj-lt"/>
                <a:cs typeface="+mj-lt"/>
              </a:rPr>
              <a:t>individual vaccines</a:t>
            </a:r>
            <a:r>
              <a:rPr lang="en-US" dirty="0">
                <a:ea typeface="+mj-lt"/>
                <a:cs typeface="+mj-lt"/>
              </a:rPr>
              <a:t> in each county: </a:t>
            </a:r>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A3D8A87C-8C3E-4E26-AD71-52C498B32B0F}"/>
              </a:ext>
            </a:extLst>
          </p:cNvPr>
          <p:cNvPicPr>
            <a:picLocks noGrp="1" noChangeAspect="1"/>
          </p:cNvPicPr>
          <p:nvPr>
            <p:ph idx="1"/>
          </p:nvPr>
        </p:nvPicPr>
        <p:blipFill>
          <a:blip r:embed="rId2"/>
          <a:stretch>
            <a:fillRect/>
          </a:stretch>
        </p:blipFill>
        <p:spPr>
          <a:xfrm>
            <a:off x="623888" y="2139951"/>
            <a:ext cx="10158411" cy="3802855"/>
          </a:xfrm>
        </p:spPr>
      </p:pic>
    </p:spTree>
    <p:extLst>
      <p:ext uri="{BB962C8B-B14F-4D97-AF65-F5344CB8AC3E}">
        <p14:creationId xmlns:p14="http://schemas.microsoft.com/office/powerpoint/2010/main" val="8980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a:bodyPr>
          <a:lstStyle/>
          <a:p>
            <a:r>
              <a:rPr lang="en-US" dirty="0">
                <a:ea typeface="+mj-lt"/>
                <a:cs typeface="+mj-lt"/>
              </a:rPr>
              <a:t>Google Collab:</a:t>
            </a:r>
            <a:endParaRPr lang="en-US" dirty="0">
              <a:cs typeface="Sabon Next LT"/>
            </a:endParaRPr>
          </a:p>
        </p:txBody>
      </p:sp>
      <p:pic>
        <p:nvPicPr>
          <p:cNvPr id="6" name="Picture 6" descr="Graphical user interface, text, application, email&#10;&#10;Description automatically generated">
            <a:extLst>
              <a:ext uri="{FF2B5EF4-FFF2-40B4-BE49-F238E27FC236}">
                <a16:creationId xmlns:a16="http://schemas.microsoft.com/office/drawing/2014/main" id="{D40352E5-08A6-4139-A4A9-E622CEB6C1C7}"/>
              </a:ext>
            </a:extLst>
          </p:cNvPr>
          <p:cNvPicPr>
            <a:picLocks noGrp="1" noChangeAspect="1"/>
          </p:cNvPicPr>
          <p:nvPr>
            <p:ph idx="1"/>
          </p:nvPr>
        </p:nvPicPr>
        <p:blipFill>
          <a:blip r:embed="rId2"/>
          <a:stretch>
            <a:fillRect/>
          </a:stretch>
        </p:blipFill>
        <p:spPr>
          <a:xfrm>
            <a:off x="1590482" y="1949450"/>
            <a:ext cx="9011035" cy="4195763"/>
          </a:xfrm>
        </p:spPr>
      </p:pic>
    </p:spTree>
    <p:extLst>
      <p:ext uri="{BB962C8B-B14F-4D97-AF65-F5344CB8AC3E}">
        <p14:creationId xmlns:p14="http://schemas.microsoft.com/office/powerpoint/2010/main" val="389221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a:bodyPr>
          <a:lstStyle/>
          <a:p>
            <a:r>
              <a:rPr lang="en-US" dirty="0">
                <a:ea typeface="+mj-lt"/>
                <a:cs typeface="+mj-lt"/>
              </a:rPr>
              <a:t>Google Collab:</a:t>
            </a:r>
            <a:endParaRPr lang="en-US" dirty="0">
              <a:cs typeface="Sabon Next LT"/>
            </a:endParaRPr>
          </a:p>
        </p:txBody>
      </p:sp>
      <p:pic>
        <p:nvPicPr>
          <p:cNvPr id="5" name="Picture 6" descr="Graphical user interface, text, application, email&#10;&#10;Description automatically generated">
            <a:extLst>
              <a:ext uri="{FF2B5EF4-FFF2-40B4-BE49-F238E27FC236}">
                <a16:creationId xmlns:a16="http://schemas.microsoft.com/office/drawing/2014/main" id="{6CE9AEB3-5AB0-4078-A8CF-0D6F86315348}"/>
              </a:ext>
            </a:extLst>
          </p:cNvPr>
          <p:cNvPicPr>
            <a:picLocks noGrp="1" noChangeAspect="1"/>
          </p:cNvPicPr>
          <p:nvPr>
            <p:ph idx="1"/>
          </p:nvPr>
        </p:nvPicPr>
        <p:blipFill>
          <a:blip r:embed="rId2"/>
          <a:stretch>
            <a:fillRect/>
          </a:stretch>
        </p:blipFill>
        <p:spPr>
          <a:xfrm>
            <a:off x="1341594" y="1949450"/>
            <a:ext cx="9508811" cy="4195763"/>
          </a:xfrm>
        </p:spPr>
      </p:pic>
    </p:spTree>
    <p:extLst>
      <p:ext uri="{BB962C8B-B14F-4D97-AF65-F5344CB8AC3E}">
        <p14:creationId xmlns:p14="http://schemas.microsoft.com/office/powerpoint/2010/main" val="1172631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a:bodyPr>
          <a:lstStyle/>
          <a:p>
            <a:r>
              <a:rPr lang="en-US" dirty="0">
                <a:ea typeface="+mj-lt"/>
                <a:cs typeface="+mj-lt"/>
              </a:rPr>
              <a:t>Spark:</a:t>
            </a:r>
            <a:endParaRPr lang="en-US" dirty="0"/>
          </a:p>
        </p:txBody>
      </p:sp>
      <p:pic>
        <p:nvPicPr>
          <p:cNvPr id="6" name="Picture 6" descr="Graphical user interface, text, application, email&#10;&#10;Description automatically generated">
            <a:extLst>
              <a:ext uri="{FF2B5EF4-FFF2-40B4-BE49-F238E27FC236}">
                <a16:creationId xmlns:a16="http://schemas.microsoft.com/office/drawing/2014/main" id="{DFEF1124-D83A-41FF-9468-C086C9AF2DC4}"/>
              </a:ext>
            </a:extLst>
          </p:cNvPr>
          <p:cNvPicPr>
            <a:picLocks noGrp="1" noChangeAspect="1"/>
          </p:cNvPicPr>
          <p:nvPr>
            <p:ph idx="1"/>
          </p:nvPr>
        </p:nvPicPr>
        <p:blipFill>
          <a:blip r:embed="rId2"/>
          <a:stretch>
            <a:fillRect/>
          </a:stretch>
        </p:blipFill>
        <p:spPr>
          <a:xfrm>
            <a:off x="1252406" y="1949450"/>
            <a:ext cx="9687187" cy="4195763"/>
          </a:xfrm>
        </p:spPr>
      </p:pic>
    </p:spTree>
    <p:extLst>
      <p:ext uri="{BB962C8B-B14F-4D97-AF65-F5344CB8AC3E}">
        <p14:creationId xmlns:p14="http://schemas.microsoft.com/office/powerpoint/2010/main" val="2745653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a:bodyPr>
          <a:lstStyle/>
          <a:p>
            <a:r>
              <a:rPr lang="en-US" dirty="0">
                <a:ea typeface="+mj-lt"/>
                <a:cs typeface="+mj-lt"/>
              </a:rPr>
              <a:t>Spark:</a:t>
            </a:r>
            <a:endParaRPr lang="en-US" dirty="0"/>
          </a:p>
        </p:txBody>
      </p:sp>
      <p:pic>
        <p:nvPicPr>
          <p:cNvPr id="5" name="Picture 6" descr="Graphical user interface, text, application, email&#10;&#10;Description automatically generated">
            <a:extLst>
              <a:ext uri="{FF2B5EF4-FFF2-40B4-BE49-F238E27FC236}">
                <a16:creationId xmlns:a16="http://schemas.microsoft.com/office/drawing/2014/main" id="{5A8416B8-9C79-4413-AFAA-504E1647F868}"/>
              </a:ext>
            </a:extLst>
          </p:cNvPr>
          <p:cNvPicPr>
            <a:picLocks noGrp="1" noChangeAspect="1"/>
          </p:cNvPicPr>
          <p:nvPr>
            <p:ph idx="1"/>
          </p:nvPr>
        </p:nvPicPr>
        <p:blipFill>
          <a:blip r:embed="rId2"/>
          <a:stretch>
            <a:fillRect/>
          </a:stretch>
        </p:blipFill>
        <p:spPr>
          <a:xfrm>
            <a:off x="1048465" y="1949450"/>
            <a:ext cx="10095069" cy="4195763"/>
          </a:xfrm>
        </p:spPr>
      </p:pic>
    </p:spTree>
    <p:extLst>
      <p:ext uri="{BB962C8B-B14F-4D97-AF65-F5344CB8AC3E}">
        <p14:creationId xmlns:p14="http://schemas.microsoft.com/office/powerpoint/2010/main" val="129220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3">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25" name="Picture 24">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graphicFrame>
        <p:nvGraphicFramePr>
          <p:cNvPr id="5" name="Content Placeholder 2">
            <a:extLst>
              <a:ext uri="{FF2B5EF4-FFF2-40B4-BE49-F238E27FC236}">
                <a16:creationId xmlns:a16="http://schemas.microsoft.com/office/drawing/2014/main" id="{F7B44485-723B-4BA8-B343-A574EE463BB4}"/>
              </a:ext>
            </a:extLst>
          </p:cNvPr>
          <p:cNvGraphicFramePr>
            <a:graphicFrameLocks noGrp="1"/>
          </p:cNvGraphicFramePr>
          <p:nvPr>
            <p:ph idx="1"/>
            <p:extLst>
              <p:ext uri="{D42A27DB-BD31-4B8C-83A1-F6EECF244321}">
                <p14:modId xmlns:p14="http://schemas.microsoft.com/office/powerpoint/2010/main" val="133623875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380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B894-D549-4DF2-A233-7373A1E58246}"/>
              </a:ext>
            </a:extLst>
          </p:cNvPr>
          <p:cNvSpPr>
            <a:spLocks noGrp="1"/>
          </p:cNvSpPr>
          <p:nvPr>
            <p:ph type="title"/>
          </p:nvPr>
        </p:nvSpPr>
        <p:spPr/>
        <p:txBody>
          <a:bodyPr>
            <a:normAutofit/>
          </a:bodyPr>
          <a:lstStyle/>
          <a:p>
            <a:r>
              <a:rPr lang="en-US" dirty="0">
                <a:ea typeface="+mj-lt"/>
                <a:cs typeface="+mj-lt"/>
              </a:rPr>
              <a:t>Spark:</a:t>
            </a:r>
            <a:endParaRPr lang="en-US" dirty="0"/>
          </a:p>
        </p:txBody>
      </p:sp>
      <p:pic>
        <p:nvPicPr>
          <p:cNvPr id="6" name="Picture 6" descr="Graphical user interface, text, application, email&#10;&#10;Description automatically generated">
            <a:extLst>
              <a:ext uri="{FF2B5EF4-FFF2-40B4-BE49-F238E27FC236}">
                <a16:creationId xmlns:a16="http://schemas.microsoft.com/office/drawing/2014/main" id="{251E5EF7-73E3-46F6-9328-5BA0182BDD51}"/>
              </a:ext>
            </a:extLst>
          </p:cNvPr>
          <p:cNvPicPr>
            <a:picLocks noGrp="1" noChangeAspect="1"/>
          </p:cNvPicPr>
          <p:nvPr>
            <p:ph idx="1"/>
          </p:nvPr>
        </p:nvPicPr>
        <p:blipFill>
          <a:blip r:embed="rId2"/>
          <a:stretch>
            <a:fillRect/>
          </a:stretch>
        </p:blipFill>
        <p:spPr>
          <a:xfrm>
            <a:off x="1273284" y="1949450"/>
            <a:ext cx="9645432" cy="4195763"/>
          </a:xfrm>
        </p:spPr>
      </p:pic>
    </p:spTree>
    <p:extLst>
      <p:ext uri="{BB962C8B-B14F-4D97-AF65-F5344CB8AC3E}">
        <p14:creationId xmlns:p14="http://schemas.microsoft.com/office/powerpoint/2010/main" val="159012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Output</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401A97FA-EB5F-43F9-A9D5-DE7C5D54BA47}"/>
              </a:ext>
            </a:extLst>
          </p:cNvPr>
          <p:cNvPicPr>
            <a:picLocks noGrp="1" noChangeAspect="1"/>
          </p:cNvPicPr>
          <p:nvPr>
            <p:ph idx="1"/>
          </p:nvPr>
        </p:nvPicPr>
        <p:blipFill>
          <a:blip r:embed="rId2"/>
          <a:stretch>
            <a:fillRect/>
          </a:stretch>
        </p:blipFill>
        <p:spPr>
          <a:xfrm>
            <a:off x="1188675" y="1949450"/>
            <a:ext cx="9814650" cy="4195763"/>
          </a:xfrm>
        </p:spPr>
      </p:pic>
    </p:spTree>
    <p:extLst>
      <p:ext uri="{BB962C8B-B14F-4D97-AF65-F5344CB8AC3E}">
        <p14:creationId xmlns:p14="http://schemas.microsoft.com/office/powerpoint/2010/main" val="870756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Visualization:</a:t>
            </a:r>
            <a:endParaRPr lang="en-US" dirty="0"/>
          </a:p>
        </p:txBody>
      </p:sp>
      <p:pic>
        <p:nvPicPr>
          <p:cNvPr id="6" name="Picture 6" descr="Graphical user interface, text, application, email&#10;&#10;Description automatically generated">
            <a:extLst>
              <a:ext uri="{FF2B5EF4-FFF2-40B4-BE49-F238E27FC236}">
                <a16:creationId xmlns:a16="http://schemas.microsoft.com/office/drawing/2014/main" id="{90803072-4BEB-4A04-8930-873D3B0C9885}"/>
              </a:ext>
            </a:extLst>
          </p:cNvPr>
          <p:cNvPicPr>
            <a:picLocks noGrp="1" noChangeAspect="1"/>
          </p:cNvPicPr>
          <p:nvPr>
            <p:ph idx="1"/>
          </p:nvPr>
        </p:nvPicPr>
        <p:blipFill>
          <a:blip r:embed="rId2"/>
          <a:stretch>
            <a:fillRect/>
          </a:stretch>
        </p:blipFill>
        <p:spPr>
          <a:xfrm>
            <a:off x="1115866" y="1949450"/>
            <a:ext cx="9960268" cy="4195763"/>
          </a:xfrm>
        </p:spPr>
      </p:pic>
    </p:spTree>
    <p:extLst>
      <p:ext uri="{BB962C8B-B14F-4D97-AF65-F5344CB8AC3E}">
        <p14:creationId xmlns:p14="http://schemas.microsoft.com/office/powerpoint/2010/main" val="138549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Visualization:</a:t>
            </a:r>
            <a:endParaRPr lang="en-US" dirty="0"/>
          </a:p>
        </p:txBody>
      </p:sp>
      <p:pic>
        <p:nvPicPr>
          <p:cNvPr id="5" name="Picture 6" descr="Graphical user interface, text, application, email&#10;&#10;Description automatically generated">
            <a:extLst>
              <a:ext uri="{FF2B5EF4-FFF2-40B4-BE49-F238E27FC236}">
                <a16:creationId xmlns:a16="http://schemas.microsoft.com/office/drawing/2014/main" id="{E2E9DC1F-AD9E-49FB-B27F-7DACDB7A9662}"/>
              </a:ext>
            </a:extLst>
          </p:cNvPr>
          <p:cNvPicPr>
            <a:picLocks noGrp="1" noChangeAspect="1"/>
          </p:cNvPicPr>
          <p:nvPr>
            <p:ph idx="1"/>
          </p:nvPr>
        </p:nvPicPr>
        <p:blipFill>
          <a:blip r:embed="rId2"/>
          <a:stretch>
            <a:fillRect/>
          </a:stretch>
        </p:blipFill>
        <p:spPr>
          <a:xfrm>
            <a:off x="1202982" y="1949450"/>
            <a:ext cx="9786036" cy="4195763"/>
          </a:xfrm>
        </p:spPr>
      </p:pic>
    </p:spTree>
    <p:extLst>
      <p:ext uri="{BB962C8B-B14F-4D97-AF65-F5344CB8AC3E}">
        <p14:creationId xmlns:p14="http://schemas.microsoft.com/office/powerpoint/2010/main" val="180478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Pfizer Distribution:</a:t>
            </a:r>
            <a:endParaRPr lang="en-US" dirty="0"/>
          </a:p>
        </p:txBody>
      </p:sp>
      <p:pic>
        <p:nvPicPr>
          <p:cNvPr id="9" name="Picture 9" descr="Graphical user interface, text&#10;&#10;Description automatically generated">
            <a:extLst>
              <a:ext uri="{FF2B5EF4-FFF2-40B4-BE49-F238E27FC236}">
                <a16:creationId xmlns:a16="http://schemas.microsoft.com/office/drawing/2014/main" id="{990EC050-008E-4426-A2AD-7BD9955810C4}"/>
              </a:ext>
            </a:extLst>
          </p:cNvPr>
          <p:cNvPicPr>
            <a:picLocks noGrp="1" noChangeAspect="1"/>
          </p:cNvPicPr>
          <p:nvPr>
            <p:ph idx="1"/>
          </p:nvPr>
        </p:nvPicPr>
        <p:blipFill>
          <a:blip r:embed="rId2"/>
          <a:stretch>
            <a:fillRect/>
          </a:stretch>
        </p:blipFill>
        <p:spPr>
          <a:xfrm>
            <a:off x="797856" y="1949450"/>
            <a:ext cx="10560568" cy="4922044"/>
          </a:xfrm>
        </p:spPr>
      </p:pic>
    </p:spTree>
    <p:extLst>
      <p:ext uri="{BB962C8B-B14F-4D97-AF65-F5344CB8AC3E}">
        <p14:creationId xmlns:p14="http://schemas.microsoft.com/office/powerpoint/2010/main" val="2782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Moderna Distribution:</a:t>
            </a:r>
            <a:endParaRPr lang="en-US" dirty="0"/>
          </a:p>
        </p:txBody>
      </p:sp>
      <p:pic>
        <p:nvPicPr>
          <p:cNvPr id="5" name="Picture 5" descr="Graphical user interface, text, application&#10;&#10;Description automatically generated">
            <a:extLst>
              <a:ext uri="{FF2B5EF4-FFF2-40B4-BE49-F238E27FC236}">
                <a16:creationId xmlns:a16="http://schemas.microsoft.com/office/drawing/2014/main" id="{CAD2A530-9B79-4B12-8554-F90CA15E571E}"/>
              </a:ext>
            </a:extLst>
          </p:cNvPr>
          <p:cNvPicPr>
            <a:picLocks noGrp="1" noChangeAspect="1"/>
          </p:cNvPicPr>
          <p:nvPr>
            <p:ph idx="1"/>
          </p:nvPr>
        </p:nvPicPr>
        <p:blipFill>
          <a:blip r:embed="rId2"/>
          <a:stretch>
            <a:fillRect/>
          </a:stretch>
        </p:blipFill>
        <p:spPr>
          <a:xfrm>
            <a:off x="1188675" y="1949450"/>
            <a:ext cx="9814650" cy="4195763"/>
          </a:xfrm>
        </p:spPr>
      </p:pic>
    </p:spTree>
    <p:extLst>
      <p:ext uri="{BB962C8B-B14F-4D97-AF65-F5344CB8AC3E}">
        <p14:creationId xmlns:p14="http://schemas.microsoft.com/office/powerpoint/2010/main" val="1639836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JJ Distribution:</a:t>
            </a:r>
            <a:endParaRPr lang="en-US" dirty="0"/>
          </a:p>
        </p:txBody>
      </p:sp>
      <p:pic>
        <p:nvPicPr>
          <p:cNvPr id="6" name="Picture 6" descr="Graphical user interface, text&#10;&#10;Description automatically generated">
            <a:extLst>
              <a:ext uri="{FF2B5EF4-FFF2-40B4-BE49-F238E27FC236}">
                <a16:creationId xmlns:a16="http://schemas.microsoft.com/office/drawing/2014/main" id="{FAF0CF9D-0E97-4BD4-B8D9-87C9D90AC571}"/>
              </a:ext>
            </a:extLst>
          </p:cNvPr>
          <p:cNvPicPr>
            <a:picLocks noGrp="1" noChangeAspect="1"/>
          </p:cNvPicPr>
          <p:nvPr>
            <p:ph idx="1"/>
          </p:nvPr>
        </p:nvPicPr>
        <p:blipFill>
          <a:blip r:embed="rId2"/>
          <a:stretch>
            <a:fillRect/>
          </a:stretch>
        </p:blipFill>
        <p:spPr>
          <a:xfrm>
            <a:off x="1188675" y="1949450"/>
            <a:ext cx="9814650" cy="4195763"/>
          </a:xfrm>
        </p:spPr>
      </p:pic>
    </p:spTree>
    <p:extLst>
      <p:ext uri="{BB962C8B-B14F-4D97-AF65-F5344CB8AC3E}">
        <p14:creationId xmlns:p14="http://schemas.microsoft.com/office/powerpoint/2010/main" val="1342541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Monthly Distribution:</a:t>
            </a:r>
            <a:endParaRPr lang="en-US" dirty="0"/>
          </a:p>
        </p:txBody>
      </p:sp>
      <p:pic>
        <p:nvPicPr>
          <p:cNvPr id="5" name="Picture 6" descr="Graphical user interface, text, application, email&#10;&#10;Description automatically generated">
            <a:extLst>
              <a:ext uri="{FF2B5EF4-FFF2-40B4-BE49-F238E27FC236}">
                <a16:creationId xmlns:a16="http://schemas.microsoft.com/office/drawing/2014/main" id="{F7625865-0058-4785-BEC3-3CDDDE89BC9A}"/>
              </a:ext>
            </a:extLst>
          </p:cNvPr>
          <p:cNvPicPr>
            <a:picLocks noGrp="1" noChangeAspect="1"/>
          </p:cNvPicPr>
          <p:nvPr>
            <p:ph idx="1"/>
          </p:nvPr>
        </p:nvPicPr>
        <p:blipFill>
          <a:blip r:embed="rId2"/>
          <a:stretch>
            <a:fillRect/>
          </a:stretch>
        </p:blipFill>
        <p:spPr>
          <a:xfrm>
            <a:off x="521495" y="1949641"/>
            <a:ext cx="9851228" cy="4624005"/>
          </a:xfrm>
        </p:spPr>
      </p:pic>
    </p:spTree>
    <p:extLst>
      <p:ext uri="{BB962C8B-B14F-4D97-AF65-F5344CB8AC3E}">
        <p14:creationId xmlns:p14="http://schemas.microsoft.com/office/powerpoint/2010/main" val="3621221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Monthly Distribution:</a:t>
            </a:r>
            <a:endParaRPr lang="en-US" dirty="0"/>
          </a:p>
        </p:txBody>
      </p:sp>
      <p:pic>
        <p:nvPicPr>
          <p:cNvPr id="6" name="Picture 6">
            <a:extLst>
              <a:ext uri="{FF2B5EF4-FFF2-40B4-BE49-F238E27FC236}">
                <a16:creationId xmlns:a16="http://schemas.microsoft.com/office/drawing/2014/main" id="{C5007CE5-166B-4960-AECE-5876EEB2970C}"/>
              </a:ext>
            </a:extLst>
          </p:cNvPr>
          <p:cNvPicPr>
            <a:picLocks noGrp="1" noChangeAspect="1"/>
          </p:cNvPicPr>
          <p:nvPr>
            <p:ph idx="1"/>
          </p:nvPr>
        </p:nvPicPr>
        <p:blipFill>
          <a:blip r:embed="rId2"/>
          <a:stretch>
            <a:fillRect/>
          </a:stretch>
        </p:blipFill>
        <p:spPr>
          <a:xfrm>
            <a:off x="1252406" y="1949450"/>
            <a:ext cx="9687187" cy="4195763"/>
          </a:xfrm>
        </p:spPr>
      </p:pic>
    </p:spTree>
    <p:extLst>
      <p:ext uri="{BB962C8B-B14F-4D97-AF65-F5344CB8AC3E}">
        <p14:creationId xmlns:p14="http://schemas.microsoft.com/office/powerpoint/2010/main" val="3440629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Monthly Distribution:</a:t>
            </a:r>
            <a:endParaRPr lang="en-US" dirty="0"/>
          </a:p>
        </p:txBody>
      </p:sp>
      <p:pic>
        <p:nvPicPr>
          <p:cNvPr id="5" name="Picture 6" descr="Graphical user interface&#10;&#10;Description automatically generated">
            <a:extLst>
              <a:ext uri="{FF2B5EF4-FFF2-40B4-BE49-F238E27FC236}">
                <a16:creationId xmlns:a16="http://schemas.microsoft.com/office/drawing/2014/main" id="{04C570FA-CA70-4312-BC3C-8B69065F1993}"/>
              </a:ext>
            </a:extLst>
          </p:cNvPr>
          <p:cNvPicPr>
            <a:picLocks noGrp="1" noChangeAspect="1"/>
          </p:cNvPicPr>
          <p:nvPr>
            <p:ph idx="1"/>
          </p:nvPr>
        </p:nvPicPr>
        <p:blipFill>
          <a:blip r:embed="rId2"/>
          <a:stretch>
            <a:fillRect/>
          </a:stretch>
        </p:blipFill>
        <p:spPr>
          <a:xfrm>
            <a:off x="1266344" y="1949450"/>
            <a:ext cx="9659311" cy="4195763"/>
          </a:xfrm>
        </p:spPr>
      </p:pic>
    </p:spTree>
    <p:extLst>
      <p:ext uri="{BB962C8B-B14F-4D97-AF65-F5344CB8AC3E}">
        <p14:creationId xmlns:p14="http://schemas.microsoft.com/office/powerpoint/2010/main" val="2997683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B40B-C1D1-45F9-838D-D4DDFE4615A7}"/>
              </a:ext>
            </a:extLst>
          </p:cNvPr>
          <p:cNvSpPr>
            <a:spLocks noGrp="1"/>
          </p:cNvSpPr>
          <p:nvPr>
            <p:ph type="title"/>
          </p:nvPr>
        </p:nvSpPr>
        <p:spPr/>
        <p:txBody>
          <a:bodyPr/>
          <a:lstStyle/>
          <a:p>
            <a:r>
              <a:rPr lang="en-US">
                <a:cs typeface="Sabon Next LT"/>
              </a:rPr>
              <a:t>Introduction</a:t>
            </a:r>
            <a:endParaRPr lang="en-US"/>
          </a:p>
        </p:txBody>
      </p:sp>
      <p:sp>
        <p:nvSpPr>
          <p:cNvPr id="3" name="Content Placeholder 2">
            <a:extLst>
              <a:ext uri="{FF2B5EF4-FFF2-40B4-BE49-F238E27FC236}">
                <a16:creationId xmlns:a16="http://schemas.microsoft.com/office/drawing/2014/main" id="{2CEE5AFC-3E82-4B97-A431-D7B9C487B902}"/>
              </a:ext>
            </a:extLst>
          </p:cNvPr>
          <p:cNvSpPr>
            <a:spLocks noGrp="1"/>
          </p:cNvSpPr>
          <p:nvPr>
            <p:ph idx="1"/>
          </p:nvPr>
        </p:nvSpPr>
        <p:spPr/>
        <p:txBody>
          <a:bodyPr vert="horz" lIns="91440" tIns="45720" rIns="91440" bIns="45720" rtlCol="0" anchor="t">
            <a:normAutofit fontScale="70000" lnSpcReduction="20000"/>
          </a:bodyPr>
          <a:lstStyle/>
          <a:p>
            <a:pPr algn="just">
              <a:buNone/>
            </a:pPr>
            <a:r>
              <a:rPr lang="en-US" dirty="0">
                <a:ea typeface="+mn-lt"/>
                <a:cs typeface="+mn-lt"/>
              </a:rPr>
              <a:t>Right now we don't need new creates for Coronavirus antibodies, since we as of now have many promising ones. We need to figure out some approach to back the current ones to get them out into this world .The circulation of vaccines to states and territories, just as checking their dispersion to people should handily be possible by having the legitimate investigation of individuals information who are really in need of vaccination. </a:t>
            </a:r>
            <a:endParaRPr lang="en-US" dirty="0"/>
          </a:p>
          <a:p>
            <a:pPr algn="just">
              <a:buNone/>
            </a:pPr>
            <a:endParaRPr lang="en-US"/>
          </a:p>
          <a:p>
            <a:pPr marL="0" indent="0" algn="just">
              <a:buNone/>
            </a:pPr>
            <a:r>
              <a:rPr lang="en-US" dirty="0">
                <a:ea typeface="+mn-lt"/>
                <a:cs typeface="+mn-lt"/>
              </a:rPr>
              <a:t>Guaranteeing that enough immunizations are managed would be a verifiably difficult undertaking. Nonetheless, million portions of vaccination might be needed to disseminate among individuals relying upon the time frame and power of vaccine, there are as yet numerous worries from individuals with regards to the immunization connecting with public which will be unmistakably executed in our task in type of information examination.</a:t>
            </a:r>
            <a:endParaRPr lang="en-US" dirty="0"/>
          </a:p>
        </p:txBody>
      </p:sp>
    </p:spTree>
    <p:extLst>
      <p:ext uri="{BB962C8B-B14F-4D97-AF65-F5344CB8AC3E}">
        <p14:creationId xmlns:p14="http://schemas.microsoft.com/office/powerpoint/2010/main" val="163861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B8E1-147A-4C28-92A4-DC7C753FE407}"/>
              </a:ext>
            </a:extLst>
          </p:cNvPr>
          <p:cNvSpPr>
            <a:spLocks noGrp="1"/>
          </p:cNvSpPr>
          <p:nvPr>
            <p:ph type="title"/>
          </p:nvPr>
        </p:nvSpPr>
        <p:spPr/>
        <p:txBody>
          <a:bodyPr/>
          <a:lstStyle/>
          <a:p>
            <a:r>
              <a:rPr lang="en-US" dirty="0">
                <a:cs typeface="Sabon Next LT"/>
              </a:rPr>
              <a:t>Monthly Distribution:</a:t>
            </a:r>
            <a:endParaRPr lang="en-US" dirty="0"/>
          </a:p>
        </p:txBody>
      </p:sp>
      <p:pic>
        <p:nvPicPr>
          <p:cNvPr id="5" name="Picture 6" descr="Line chart&#10;&#10;Description automatically generated">
            <a:extLst>
              <a:ext uri="{FF2B5EF4-FFF2-40B4-BE49-F238E27FC236}">
                <a16:creationId xmlns:a16="http://schemas.microsoft.com/office/drawing/2014/main" id="{4193A92A-FD4A-4FB4-A876-5BC6051620CC}"/>
              </a:ext>
            </a:extLst>
          </p:cNvPr>
          <p:cNvPicPr>
            <a:picLocks noGrp="1" noChangeAspect="1"/>
          </p:cNvPicPr>
          <p:nvPr>
            <p:ph idx="1"/>
          </p:nvPr>
        </p:nvPicPr>
        <p:blipFill>
          <a:blip r:embed="rId2"/>
          <a:stretch>
            <a:fillRect/>
          </a:stretch>
        </p:blipFill>
        <p:spPr>
          <a:xfrm>
            <a:off x="1081812" y="1949450"/>
            <a:ext cx="9302095" cy="4374356"/>
          </a:xfrm>
        </p:spPr>
      </p:pic>
    </p:spTree>
    <p:extLst>
      <p:ext uri="{BB962C8B-B14F-4D97-AF65-F5344CB8AC3E}">
        <p14:creationId xmlns:p14="http://schemas.microsoft.com/office/powerpoint/2010/main" val="2363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3AA-CD67-4EE7-8704-1BF3B903EEE3}"/>
              </a:ext>
            </a:extLst>
          </p:cNvPr>
          <p:cNvSpPr>
            <a:spLocks noGrp="1"/>
          </p:cNvSpPr>
          <p:nvPr>
            <p:ph type="title"/>
          </p:nvPr>
        </p:nvSpPr>
        <p:spPr>
          <a:xfrm>
            <a:off x="458694" y="365760"/>
            <a:ext cx="10895106" cy="6184942"/>
          </a:xfrm>
        </p:spPr>
        <p:txBody>
          <a:bodyPr/>
          <a:lstStyle/>
          <a:p>
            <a:pPr algn="ctr"/>
            <a:r>
              <a:rPr lang="en-IN" dirty="0"/>
              <a:t>Thank You…</a:t>
            </a:r>
            <a:endParaRPr lang="en-US" dirty="0"/>
          </a:p>
        </p:txBody>
      </p:sp>
    </p:spTree>
    <p:extLst>
      <p:ext uri="{BB962C8B-B14F-4D97-AF65-F5344CB8AC3E}">
        <p14:creationId xmlns:p14="http://schemas.microsoft.com/office/powerpoint/2010/main" val="121475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vert="horz" lIns="91440" tIns="45720" rIns="91440" bIns="45720" rtlCol="0" anchor="t">
            <a:normAutofit/>
          </a:bodyPr>
          <a:lstStyle/>
          <a:p>
            <a:pPr algn="just"/>
            <a:r>
              <a:rPr lang="en-US" sz="2600" dirty="0"/>
              <a:t>We have taken county based covid vaccine dataset in order to create awareness in public with respect to the supply of vaccine doses in their county.</a:t>
            </a:r>
            <a:endParaRPr lang="en-US" sz="2600"/>
          </a:p>
          <a:p>
            <a:pPr algn="just"/>
            <a:r>
              <a:rPr lang="en-US" sz="2600" dirty="0"/>
              <a:t>To analyze the data based on several factors such as type of vaccine, their supply, region, health conditions. We will be using different Hadoop ecosystem tools to collect the data, store, analyze and generating visualizations.</a:t>
            </a:r>
          </a:p>
        </p:txBody>
      </p:sp>
    </p:spTree>
    <p:extLst>
      <p:ext uri="{BB962C8B-B14F-4D97-AF65-F5344CB8AC3E}">
        <p14:creationId xmlns:p14="http://schemas.microsoft.com/office/powerpoint/2010/main" val="376114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normAutofit/>
          </a:bodyPr>
          <a:lstStyle/>
          <a:p>
            <a:r>
              <a:rPr lang="en-US"/>
              <a:t>Significance</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As numerous counties can't supply the vaccine for their population, the public authority ought to have the track of the immunization supply. </a:t>
            </a:r>
            <a:endParaRPr lang="en-US"/>
          </a:p>
          <a:p>
            <a:pPr algn="just"/>
            <a:r>
              <a:rPr lang="en-US" dirty="0"/>
              <a:t>How the supply ought to be done?</a:t>
            </a:r>
          </a:p>
          <a:p>
            <a:pPr algn="just"/>
            <a:r>
              <a:rPr lang="en-US" dirty="0">
                <a:ea typeface="+mn-lt"/>
                <a:cs typeface="+mn-lt"/>
              </a:rPr>
              <a:t>This would be useful for the public authority and the commoners to settle on their choice towards the vaccination.</a:t>
            </a:r>
          </a:p>
          <a:p>
            <a:pPr marL="0" indent="0" algn="just">
              <a:buNone/>
            </a:pPr>
            <a:endParaRPr lang="en-US"/>
          </a:p>
        </p:txBody>
      </p:sp>
    </p:spTree>
    <p:extLst>
      <p:ext uri="{BB962C8B-B14F-4D97-AF65-F5344CB8AC3E}">
        <p14:creationId xmlns:p14="http://schemas.microsoft.com/office/powerpoint/2010/main" val="18393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vert="horz" lIns="91440" tIns="45720" rIns="91440" bIns="45720" rtlCol="0" anchor="t">
            <a:normAutofit/>
          </a:bodyPr>
          <a:lstStyle/>
          <a:p>
            <a:pPr marL="0" indent="0" algn="just">
              <a:buNone/>
            </a:pPr>
            <a:r>
              <a:rPr lang="en-US" sz="2600" dirty="0"/>
              <a:t>The features of this project would be analysis on the covid vaccination data based on county. Storing the data in the HDFS, Processing data using Spark, Querying using Hive Query language. Generating visualizations using matplotlib, Seaborn. Showing the visualizations on the web application.</a:t>
            </a:r>
          </a:p>
        </p:txBody>
      </p:sp>
    </p:spTree>
    <p:extLst>
      <p:ext uri="{BB962C8B-B14F-4D97-AF65-F5344CB8AC3E}">
        <p14:creationId xmlns:p14="http://schemas.microsoft.com/office/powerpoint/2010/main" val="115203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normAutofit/>
          </a:bodyPr>
          <a:lstStyle/>
          <a:p>
            <a:r>
              <a:rPr lang="en-US"/>
              <a:t>Workflow</a:t>
            </a:r>
          </a:p>
        </p:txBody>
      </p:sp>
      <p:pic>
        <p:nvPicPr>
          <p:cNvPr id="6" name="Picture 6" descr="Diagram&#10;&#10;Description automatically generated">
            <a:extLst>
              <a:ext uri="{FF2B5EF4-FFF2-40B4-BE49-F238E27FC236}">
                <a16:creationId xmlns:a16="http://schemas.microsoft.com/office/drawing/2014/main" id="{9FC2B428-D1FC-453B-A8FA-64D6E40A50D7}"/>
              </a:ext>
            </a:extLst>
          </p:cNvPr>
          <p:cNvPicPr>
            <a:picLocks noGrp="1" noChangeAspect="1"/>
          </p:cNvPicPr>
          <p:nvPr>
            <p:ph idx="1"/>
          </p:nvPr>
        </p:nvPicPr>
        <p:blipFill>
          <a:blip r:embed="rId2"/>
          <a:stretch>
            <a:fillRect/>
          </a:stretch>
        </p:blipFill>
        <p:spPr>
          <a:xfrm>
            <a:off x="458694" y="2505013"/>
            <a:ext cx="11274612" cy="3084636"/>
          </a:xfrm>
        </p:spPr>
      </p:pic>
    </p:spTree>
    <p:extLst>
      <p:ext uri="{BB962C8B-B14F-4D97-AF65-F5344CB8AC3E}">
        <p14:creationId xmlns:p14="http://schemas.microsoft.com/office/powerpoint/2010/main" val="22718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Data</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algn="just">
              <a:lnSpc>
                <a:spcPct val="107000"/>
              </a:lnSpc>
              <a:spcBef>
                <a:spcPts val="0"/>
              </a:spcBef>
              <a:spcAft>
                <a:spcPts val="800"/>
              </a:spcAft>
            </a:pPr>
            <a:r>
              <a:rPr lang="en-US" sz="2600" dirty="0">
                <a:cs typeface="Times New Roman"/>
              </a:rPr>
              <a:t>County Based covid vaccine data. </a:t>
            </a:r>
          </a:p>
          <a:p>
            <a:pPr algn="just">
              <a:lnSpc>
                <a:spcPct val="107000"/>
              </a:lnSpc>
              <a:spcBef>
                <a:spcPts val="0"/>
              </a:spcBef>
              <a:spcAft>
                <a:spcPts val="800"/>
              </a:spcAft>
            </a:pPr>
            <a:r>
              <a:rPr lang="en-US" sz="2600" dirty="0">
                <a:cs typeface="Times New Roman"/>
              </a:rPr>
              <a:t>Data includes type of vaccines supplied to that county – Pfizer, Moderna, J&amp;J.</a:t>
            </a:r>
            <a:endParaRPr lang="en-US" sz="2600" dirty="0">
              <a:cs typeface="Times New Roman" panose="02020603050405020304" pitchFamily="18" charset="0"/>
            </a:endParaRPr>
          </a:p>
        </p:txBody>
      </p:sp>
    </p:spTree>
    <p:extLst>
      <p:ext uri="{BB962C8B-B14F-4D97-AF65-F5344CB8AC3E}">
        <p14:creationId xmlns:p14="http://schemas.microsoft.com/office/powerpoint/2010/main" val="1713160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4400"/>
              <a:t>Tools &amp; Technologies</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spcAft>
                <a:spcPts val="800"/>
              </a:spcAft>
              <a:buNone/>
            </a:pPr>
            <a:r>
              <a:rPr lang="en-US" sz="2600" dirty="0">
                <a:latin typeface="Avenir Next LT Pro (Body)"/>
                <a:cs typeface="Times New Roman"/>
              </a:rPr>
              <a:t>Google collab</a:t>
            </a:r>
            <a:endParaRPr lang="en-US" sz="2600" dirty="0">
              <a:latin typeface="Avenir Next LT Pro (Body)"/>
              <a:cs typeface="Times New Roman" panose="02020603050405020304" pitchFamily="18" charset="0"/>
            </a:endParaRPr>
          </a:p>
          <a:p>
            <a:pPr marL="0" marR="0" lvl="0" indent="0">
              <a:lnSpc>
                <a:spcPct val="107000"/>
              </a:lnSpc>
              <a:spcBef>
                <a:spcPts val="0"/>
              </a:spcBef>
              <a:spcAft>
                <a:spcPts val="800"/>
              </a:spcAft>
              <a:buNone/>
            </a:pPr>
            <a:r>
              <a:rPr lang="en-US" sz="2600" dirty="0">
                <a:latin typeface="Avenir Next LT Pro (Body)"/>
                <a:cs typeface="Times New Roman"/>
              </a:rPr>
              <a:t>Apache Hadoop</a:t>
            </a:r>
          </a:p>
          <a:p>
            <a:pPr marL="0" marR="0" lvl="0" indent="0">
              <a:lnSpc>
                <a:spcPct val="107000"/>
              </a:lnSpc>
              <a:spcBef>
                <a:spcPts val="0"/>
              </a:spcBef>
              <a:spcAft>
                <a:spcPts val="800"/>
              </a:spcAft>
              <a:buNone/>
            </a:pPr>
            <a:r>
              <a:rPr lang="en-US" sz="2600" dirty="0">
                <a:latin typeface="Avenir Next LT Pro (Body)"/>
                <a:cs typeface="Times New Roman"/>
              </a:rPr>
              <a:t>Hive</a:t>
            </a:r>
          </a:p>
          <a:p>
            <a:pPr marL="0" indent="0">
              <a:lnSpc>
                <a:spcPct val="107000"/>
              </a:lnSpc>
              <a:spcBef>
                <a:spcPts val="0"/>
              </a:spcBef>
              <a:spcAft>
                <a:spcPts val="800"/>
              </a:spcAft>
              <a:buNone/>
            </a:pPr>
            <a:r>
              <a:rPr lang="en-US" sz="2600" dirty="0">
                <a:latin typeface="Avenir Next LT Pro (Body)"/>
                <a:cs typeface="Times New Roman"/>
              </a:rPr>
              <a:t>Apache Spark – </a:t>
            </a:r>
            <a:r>
              <a:rPr lang="en-US" sz="2600" dirty="0" err="1">
                <a:latin typeface="Avenir Next LT Pro (Body)"/>
                <a:cs typeface="Times New Roman"/>
              </a:rPr>
              <a:t>PySpark</a:t>
            </a:r>
            <a:endParaRPr lang="en-US" sz="2600">
              <a:latin typeface="Avenir Next LT Pro (Body)"/>
              <a:cs typeface="Times New Roman"/>
            </a:endParaRPr>
          </a:p>
          <a:p>
            <a:pPr marL="0" marR="0" lvl="0" indent="0">
              <a:lnSpc>
                <a:spcPct val="107000"/>
              </a:lnSpc>
              <a:spcBef>
                <a:spcPts val="0"/>
              </a:spcBef>
              <a:spcAft>
                <a:spcPts val="800"/>
              </a:spcAft>
              <a:buNone/>
            </a:pPr>
            <a:endParaRPr lang="en-US" sz="2600" dirty="0">
              <a:latin typeface="Avenir Next LT Pro (Body)"/>
              <a:cs typeface="Times New Roman" panose="02020603050405020304" pitchFamily="18" charset="0"/>
            </a:endParaRPr>
          </a:p>
        </p:txBody>
      </p:sp>
    </p:spTree>
    <p:extLst>
      <p:ext uri="{BB962C8B-B14F-4D97-AF65-F5344CB8AC3E}">
        <p14:creationId xmlns:p14="http://schemas.microsoft.com/office/powerpoint/2010/main" val="3564163705"/>
      </p:ext>
    </p:extLst>
  </p:cSld>
  <p:clrMapOvr>
    <a:masterClrMapping/>
  </p:clrMapOvr>
</p:sld>
</file>

<file path=ppt/theme/theme1.xml><?xml version="1.0" encoding="utf-8"?>
<a:theme xmlns:a="http://schemas.openxmlformats.org/drawingml/2006/main" name="DappledVTI">
  <a:themeElements>
    <a:clrScheme name="AnalogousFromLightSeedRightStep">
      <a:dk1>
        <a:srgbClr val="000000"/>
      </a:dk1>
      <a:lt1>
        <a:srgbClr val="FFFFFF"/>
      </a:lt1>
      <a:dk2>
        <a:srgbClr val="412428"/>
      </a:dk2>
      <a:lt2>
        <a:srgbClr val="E2E8E7"/>
      </a:lt2>
      <a:accent1>
        <a:srgbClr val="C6969D"/>
      </a:accent1>
      <a:accent2>
        <a:srgbClr val="BA907F"/>
      </a:accent2>
      <a:accent3>
        <a:srgbClr val="B0A282"/>
      </a:accent3>
      <a:accent4>
        <a:srgbClr val="A2A873"/>
      </a:accent4>
      <a:accent5>
        <a:srgbClr val="94AA81"/>
      </a:accent5>
      <a:accent6>
        <a:srgbClr val="7BAF78"/>
      </a:accent6>
      <a:hlink>
        <a:srgbClr val="568E87"/>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B66C43B4D08840827179AF9D30A687" ma:contentTypeVersion="11" ma:contentTypeDescription="Create a new document." ma:contentTypeScope="" ma:versionID="e66a884a9bd18f873d66b821b411b3c0">
  <xsd:schema xmlns:xsd="http://www.w3.org/2001/XMLSchema" xmlns:xs="http://www.w3.org/2001/XMLSchema" xmlns:p="http://schemas.microsoft.com/office/2006/metadata/properties" xmlns:ns3="65405b40-3139-431b-a1c0-1bb097b96f8d" xmlns:ns4="a98a999f-4189-4be6-9205-091a80cafcb9" targetNamespace="http://schemas.microsoft.com/office/2006/metadata/properties" ma:root="true" ma:fieldsID="c5d2021a4f7ca6bdadaa2d3b0f063891" ns3:_="" ns4:_="">
    <xsd:import namespace="65405b40-3139-431b-a1c0-1bb097b96f8d"/>
    <xsd:import namespace="a98a999f-4189-4be6-9205-091a80cafcb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05b40-3139-431b-a1c0-1bb097b96f8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8a999f-4189-4be6-9205-091a80cafcb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5EEC93-EA98-4E45-AAA4-FB89DB5D860C}">
  <ds:schemaRefs>
    <ds:schemaRef ds:uri="65405b40-3139-431b-a1c0-1bb097b96f8d"/>
    <ds:schemaRef ds:uri="a98a999f-4189-4be6-9205-091a80cafc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7F377D-EB45-4ED7-A481-85B6A324D721}">
  <ds:schemaRefs>
    <ds:schemaRef ds:uri="http://schemas.microsoft.com/sharepoint/v3/contenttype/forms"/>
  </ds:schemaRefs>
</ds:datastoreItem>
</file>

<file path=customXml/itemProps3.xml><?xml version="1.0" encoding="utf-8"?>
<ds:datastoreItem xmlns:ds="http://schemas.openxmlformats.org/officeDocument/2006/customXml" ds:itemID="{FFB970F1-CC78-47E6-BE4E-167B67EB79DE}">
  <ds:schemaRefs>
    <ds:schemaRef ds:uri="65405b40-3139-431b-a1c0-1bb097b96f8d"/>
    <ds:schemaRef ds:uri="a98a999f-4189-4be6-9205-091a80cafc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759</Words>
  <Application>Microsoft Office PowerPoint</Application>
  <PresentationFormat>Widescreen</PresentationFormat>
  <Paragraphs>81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DappledVTI</vt:lpstr>
      <vt:lpstr>2021 Spring Hack-A-Roo  Use case: Alachua County  Covid-19 Vaccination Big Data Platform  </vt:lpstr>
      <vt:lpstr>PowerPoint Presentation</vt:lpstr>
      <vt:lpstr>Introduction</vt:lpstr>
      <vt:lpstr>Objective</vt:lpstr>
      <vt:lpstr>Significance</vt:lpstr>
      <vt:lpstr>Features</vt:lpstr>
      <vt:lpstr>Workflow</vt:lpstr>
      <vt:lpstr>Data</vt:lpstr>
      <vt:lpstr>Tools &amp; Technologies</vt:lpstr>
      <vt:lpstr>Code Snippet </vt:lpstr>
      <vt:lpstr>Creating Table covid Vaccine in Hive : </vt:lpstr>
      <vt:lpstr>Data in table covidVaccine: </vt:lpstr>
      <vt:lpstr>Cities being considered in that county for vaccine supply : </vt:lpstr>
      <vt:lpstr>How much Supply of doses (maximum doses) is going to particular county :</vt:lpstr>
      <vt:lpstr>Maximum doses of individual vaccines in each county: </vt:lpstr>
      <vt:lpstr>Google Collab:</vt:lpstr>
      <vt:lpstr>Google Collab:</vt:lpstr>
      <vt:lpstr>Spark:</vt:lpstr>
      <vt:lpstr>Spark:</vt:lpstr>
      <vt:lpstr>Spark:</vt:lpstr>
      <vt:lpstr>Output</vt:lpstr>
      <vt:lpstr>Visualization:</vt:lpstr>
      <vt:lpstr>Visualization:</vt:lpstr>
      <vt:lpstr>Pfizer Distribution:</vt:lpstr>
      <vt:lpstr>Moderna Distribution:</vt:lpstr>
      <vt:lpstr>JJ Distribution:</vt:lpstr>
      <vt:lpstr>Monthly Distribution:</vt:lpstr>
      <vt:lpstr>Monthly Distribution:</vt:lpstr>
      <vt:lpstr>Monthly Distribution:</vt:lpstr>
      <vt:lpstr>Monthly Distribution: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VACCINE ANALYSIS</dc:title>
  <dc:creator>Murarishetti, Shiva Kumar</dc:creator>
  <cp:lastModifiedBy>Murarishetti, Shiva Kumar</cp:lastModifiedBy>
  <cp:revision>213</cp:revision>
  <dcterms:created xsi:type="dcterms:W3CDTF">2021-03-22T19:26:22Z</dcterms:created>
  <dcterms:modified xsi:type="dcterms:W3CDTF">2021-04-21T04:22:47Z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0x010100A7B66C43B4D08840827179AF9D30A687</vt:lpwstr>
  </property>
</Properties>
</file>